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4090" r:id="rId4"/>
  </p:sldMasterIdLst>
  <p:notesMasterIdLst>
    <p:notesMasterId r:id="rId36"/>
  </p:notesMasterIdLst>
  <p:sldIdLst>
    <p:sldId id="256" r:id="rId5"/>
    <p:sldId id="282" r:id="rId6"/>
    <p:sldId id="262" r:id="rId7"/>
    <p:sldId id="319" r:id="rId8"/>
    <p:sldId id="257" r:id="rId9"/>
    <p:sldId id="275" r:id="rId10"/>
    <p:sldId id="320" r:id="rId11"/>
    <p:sldId id="292" r:id="rId12"/>
    <p:sldId id="291" r:id="rId13"/>
    <p:sldId id="260" r:id="rId14"/>
    <p:sldId id="295" r:id="rId15"/>
    <p:sldId id="321" r:id="rId16"/>
    <p:sldId id="290" r:id="rId17"/>
    <p:sldId id="294" r:id="rId18"/>
    <p:sldId id="300" r:id="rId19"/>
    <p:sldId id="296" r:id="rId20"/>
    <p:sldId id="299" r:id="rId21"/>
    <p:sldId id="332" r:id="rId22"/>
    <p:sldId id="311" r:id="rId23"/>
    <p:sldId id="322" r:id="rId24"/>
    <p:sldId id="297" r:id="rId25"/>
    <p:sldId id="324" r:id="rId26"/>
    <p:sldId id="306" r:id="rId27"/>
    <p:sldId id="325" r:id="rId28"/>
    <p:sldId id="327" r:id="rId29"/>
    <p:sldId id="328" r:id="rId30"/>
    <p:sldId id="329" r:id="rId31"/>
    <p:sldId id="330" r:id="rId32"/>
    <p:sldId id="331" r:id="rId33"/>
    <p:sldId id="323" r:id="rId34"/>
    <p:sldId id="274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A1A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6963226-0902-4627-A24C-6BEA8D3C6FAC}" v="320" dt="2023-04-04T18:58:14.49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0" autoAdjust="0"/>
    <p:restoredTop sz="96357" autoAdjust="0"/>
  </p:normalViewPr>
  <p:slideViewPr>
    <p:cSldViewPr snapToGrid="0">
      <p:cViewPr>
        <p:scale>
          <a:sx n="67" d="100"/>
          <a:sy n="67" d="100"/>
        </p:scale>
        <p:origin x="452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hen, Bingxin" userId="d35296ed-d2a7-4df9-954d-87a09facb6ef" providerId="ADAL" clId="{FB468E80-FEAE-4FDC-B6B7-111457BB061F}"/>
    <pc:docChg chg="undo custSel addSld delSld modSld sldOrd">
      <pc:chgData name="Shen, Bingxin" userId="d35296ed-d2a7-4df9-954d-87a09facb6ef" providerId="ADAL" clId="{FB468E80-FEAE-4FDC-B6B7-111457BB061F}" dt="2023-03-09T16:19:54.878" v="2284" actId="1036"/>
      <pc:docMkLst>
        <pc:docMk/>
      </pc:docMkLst>
      <pc:sldChg chg="modSp mod">
        <pc:chgData name="Shen, Bingxin" userId="d35296ed-d2a7-4df9-954d-87a09facb6ef" providerId="ADAL" clId="{FB468E80-FEAE-4FDC-B6B7-111457BB061F}" dt="2023-03-08T21:58:18.878" v="906" actId="1076"/>
        <pc:sldMkLst>
          <pc:docMk/>
          <pc:sldMk cId="2501320926" sldId="256"/>
        </pc:sldMkLst>
        <pc:spChg chg="mod">
          <ac:chgData name="Shen, Bingxin" userId="d35296ed-d2a7-4df9-954d-87a09facb6ef" providerId="ADAL" clId="{FB468E80-FEAE-4FDC-B6B7-111457BB061F}" dt="2023-03-08T21:58:18.878" v="906" actId="1076"/>
          <ac:spMkLst>
            <pc:docMk/>
            <pc:sldMk cId="2501320926" sldId="256"/>
            <ac:spMk id="3" creationId="{00000000-0000-0000-0000-000000000000}"/>
          </ac:spMkLst>
        </pc:spChg>
      </pc:sldChg>
      <pc:sldChg chg="addSp delSp modSp mod modAnim">
        <pc:chgData name="Shen, Bingxin" userId="d35296ed-d2a7-4df9-954d-87a09facb6ef" providerId="ADAL" clId="{FB468E80-FEAE-4FDC-B6B7-111457BB061F}" dt="2023-03-09T16:07:08.962" v="1799" actId="14861"/>
        <pc:sldMkLst>
          <pc:docMk/>
          <pc:sldMk cId="2368183127" sldId="257"/>
        </pc:sldMkLst>
        <pc:spChg chg="mod">
          <ac:chgData name="Shen, Bingxin" userId="d35296ed-d2a7-4df9-954d-87a09facb6ef" providerId="ADAL" clId="{FB468E80-FEAE-4FDC-B6B7-111457BB061F}" dt="2023-03-08T21:57:31.460" v="901"/>
          <ac:spMkLst>
            <pc:docMk/>
            <pc:sldMk cId="2368183127" sldId="257"/>
            <ac:spMk id="2" creationId="{00000000-0000-0000-0000-000000000000}"/>
          </ac:spMkLst>
        </pc:spChg>
        <pc:picChg chg="del">
          <ac:chgData name="Shen, Bingxin" userId="d35296ed-d2a7-4df9-954d-87a09facb6ef" providerId="ADAL" clId="{FB468E80-FEAE-4FDC-B6B7-111457BB061F}" dt="2023-03-08T19:31:11.237" v="58" actId="478"/>
          <ac:picMkLst>
            <pc:docMk/>
            <pc:sldMk cId="2368183127" sldId="257"/>
            <ac:picMk id="5" creationId="{00000000-0000-0000-0000-000000000000}"/>
          </ac:picMkLst>
        </pc:picChg>
        <pc:picChg chg="mod">
          <ac:chgData name="Shen, Bingxin" userId="d35296ed-d2a7-4df9-954d-87a09facb6ef" providerId="ADAL" clId="{FB468E80-FEAE-4FDC-B6B7-111457BB061F}" dt="2023-03-09T16:07:08.962" v="1799" actId="14861"/>
          <ac:picMkLst>
            <pc:docMk/>
            <pc:sldMk cId="2368183127" sldId="257"/>
            <ac:picMk id="1026" creationId="{00000000-0000-0000-0000-000000000000}"/>
          </ac:picMkLst>
        </pc:picChg>
        <pc:picChg chg="add mod">
          <ac:chgData name="Shen, Bingxin" userId="d35296ed-d2a7-4df9-954d-87a09facb6ef" providerId="ADAL" clId="{FB468E80-FEAE-4FDC-B6B7-111457BB061F}" dt="2023-03-08T19:32:16.223" v="66" actId="14100"/>
          <ac:picMkLst>
            <pc:docMk/>
            <pc:sldMk cId="2368183127" sldId="257"/>
            <ac:picMk id="2050" creationId="{C6E70341-489B-1439-4524-5F1C41402607}"/>
          </ac:picMkLst>
        </pc:picChg>
      </pc:sldChg>
      <pc:sldChg chg="modSp del">
        <pc:chgData name="Shen, Bingxin" userId="d35296ed-d2a7-4df9-954d-87a09facb6ef" providerId="ADAL" clId="{FB468E80-FEAE-4FDC-B6B7-111457BB061F}" dt="2023-03-08T19:38:55.259" v="190" actId="47"/>
        <pc:sldMkLst>
          <pc:docMk/>
          <pc:sldMk cId="2011176563" sldId="259"/>
        </pc:sldMkLst>
        <pc:spChg chg="mod">
          <ac:chgData name="Shen, Bingxin" userId="d35296ed-d2a7-4df9-954d-87a09facb6ef" providerId="ADAL" clId="{FB468E80-FEAE-4FDC-B6B7-111457BB061F}" dt="2023-03-08T19:24:19.258" v="14"/>
          <ac:spMkLst>
            <pc:docMk/>
            <pc:sldMk cId="2011176563" sldId="259"/>
            <ac:spMk id="2" creationId="{00000000-0000-0000-0000-000000000000}"/>
          </ac:spMkLst>
        </pc:spChg>
      </pc:sldChg>
      <pc:sldChg chg="addSp delSp modSp mod delAnim">
        <pc:chgData name="Shen, Bingxin" userId="d35296ed-d2a7-4df9-954d-87a09facb6ef" providerId="ADAL" clId="{FB468E80-FEAE-4FDC-B6B7-111457BB061F}" dt="2023-03-09T16:07:57.304" v="1859" actId="14861"/>
        <pc:sldMkLst>
          <pc:docMk/>
          <pc:sldMk cId="32832370" sldId="260"/>
        </pc:sldMkLst>
        <pc:spChg chg="mod">
          <ac:chgData name="Shen, Bingxin" userId="d35296ed-d2a7-4df9-954d-87a09facb6ef" providerId="ADAL" clId="{FB468E80-FEAE-4FDC-B6B7-111457BB061F}" dt="2023-03-08T22:00:33.532" v="938" actId="1076"/>
          <ac:spMkLst>
            <pc:docMk/>
            <pc:sldMk cId="32832370" sldId="260"/>
            <ac:spMk id="2" creationId="{00000000-0000-0000-0000-000000000000}"/>
          </ac:spMkLst>
        </pc:spChg>
        <pc:spChg chg="del">
          <ac:chgData name="Shen, Bingxin" userId="d35296ed-d2a7-4df9-954d-87a09facb6ef" providerId="ADAL" clId="{FB468E80-FEAE-4FDC-B6B7-111457BB061F}" dt="2023-03-08T19:39:04.379" v="191" actId="478"/>
          <ac:spMkLst>
            <pc:docMk/>
            <pc:sldMk cId="32832370" sldId="260"/>
            <ac:spMk id="16" creationId="{00000000-0000-0000-0000-000000000000}"/>
          </ac:spMkLst>
        </pc:spChg>
        <pc:picChg chg="del">
          <ac:chgData name="Shen, Bingxin" userId="d35296ed-d2a7-4df9-954d-87a09facb6ef" providerId="ADAL" clId="{FB468E80-FEAE-4FDC-B6B7-111457BB061F}" dt="2023-03-08T19:39:09.680" v="195" actId="478"/>
          <ac:picMkLst>
            <pc:docMk/>
            <pc:sldMk cId="32832370" sldId="260"/>
            <ac:picMk id="3" creationId="{00000000-0000-0000-0000-000000000000}"/>
          </ac:picMkLst>
        </pc:picChg>
        <pc:picChg chg="add mod">
          <ac:chgData name="Shen, Bingxin" userId="d35296ed-d2a7-4df9-954d-87a09facb6ef" providerId="ADAL" clId="{FB468E80-FEAE-4FDC-B6B7-111457BB061F}" dt="2023-03-09T16:07:57.304" v="1859" actId="14861"/>
          <ac:picMkLst>
            <pc:docMk/>
            <pc:sldMk cId="32832370" sldId="260"/>
            <ac:picMk id="5" creationId="{1B853E76-C1C9-FABE-AE79-9532B0E98942}"/>
          </ac:picMkLst>
        </pc:picChg>
        <pc:picChg chg="del">
          <ac:chgData name="Shen, Bingxin" userId="d35296ed-d2a7-4df9-954d-87a09facb6ef" providerId="ADAL" clId="{FB468E80-FEAE-4FDC-B6B7-111457BB061F}" dt="2023-03-08T19:39:06.400" v="192" actId="478"/>
          <ac:picMkLst>
            <pc:docMk/>
            <pc:sldMk cId="32832370" sldId="260"/>
            <ac:picMk id="8" creationId="{00000000-0000-0000-0000-000000000000}"/>
          </ac:picMkLst>
        </pc:picChg>
        <pc:picChg chg="del">
          <ac:chgData name="Shen, Bingxin" userId="d35296ed-d2a7-4df9-954d-87a09facb6ef" providerId="ADAL" clId="{FB468E80-FEAE-4FDC-B6B7-111457BB061F}" dt="2023-03-08T19:39:08.867" v="194" actId="478"/>
          <ac:picMkLst>
            <pc:docMk/>
            <pc:sldMk cId="32832370" sldId="260"/>
            <ac:picMk id="9" creationId="{00000000-0000-0000-0000-000000000000}"/>
          </ac:picMkLst>
        </pc:picChg>
        <pc:picChg chg="del">
          <ac:chgData name="Shen, Bingxin" userId="d35296ed-d2a7-4df9-954d-87a09facb6ef" providerId="ADAL" clId="{FB468E80-FEAE-4FDC-B6B7-111457BB061F}" dt="2023-03-08T19:39:07.999" v="193" actId="478"/>
          <ac:picMkLst>
            <pc:docMk/>
            <pc:sldMk cId="32832370" sldId="260"/>
            <ac:picMk id="10" creationId="{00000000-0000-0000-0000-000000000000}"/>
          </ac:picMkLst>
        </pc:picChg>
        <pc:picChg chg="del">
          <ac:chgData name="Shen, Bingxin" userId="d35296ed-d2a7-4df9-954d-87a09facb6ef" providerId="ADAL" clId="{FB468E80-FEAE-4FDC-B6B7-111457BB061F}" dt="2023-03-08T19:39:04.379" v="191" actId="478"/>
          <ac:picMkLst>
            <pc:docMk/>
            <pc:sldMk cId="32832370" sldId="260"/>
            <ac:picMk id="14" creationId="{00000000-0000-0000-0000-000000000000}"/>
          </ac:picMkLst>
        </pc:picChg>
        <pc:picChg chg="del">
          <ac:chgData name="Shen, Bingxin" userId="d35296ed-d2a7-4df9-954d-87a09facb6ef" providerId="ADAL" clId="{FB468E80-FEAE-4FDC-B6B7-111457BB061F}" dt="2023-03-08T19:39:04.379" v="191" actId="478"/>
          <ac:picMkLst>
            <pc:docMk/>
            <pc:sldMk cId="32832370" sldId="260"/>
            <ac:picMk id="15" creationId="{00000000-0000-0000-0000-000000000000}"/>
          </ac:picMkLst>
        </pc:picChg>
        <pc:picChg chg="del">
          <ac:chgData name="Shen, Bingxin" userId="d35296ed-d2a7-4df9-954d-87a09facb6ef" providerId="ADAL" clId="{FB468E80-FEAE-4FDC-B6B7-111457BB061F}" dt="2023-03-08T19:39:10.531" v="196" actId="478"/>
          <ac:picMkLst>
            <pc:docMk/>
            <pc:sldMk cId="32832370" sldId="260"/>
            <ac:picMk id="17" creationId="{00000000-0000-0000-0000-000000000000}"/>
          </ac:picMkLst>
        </pc:picChg>
      </pc:sldChg>
      <pc:sldChg chg="modSp mod">
        <pc:chgData name="Shen, Bingxin" userId="d35296ed-d2a7-4df9-954d-87a09facb6ef" providerId="ADAL" clId="{FB468E80-FEAE-4FDC-B6B7-111457BB061F}" dt="2023-03-08T21:58:37.132" v="915" actId="20577"/>
        <pc:sldMkLst>
          <pc:docMk/>
          <pc:sldMk cId="3771522281" sldId="262"/>
        </pc:sldMkLst>
        <pc:spChg chg="mod">
          <ac:chgData name="Shen, Bingxin" userId="d35296ed-d2a7-4df9-954d-87a09facb6ef" providerId="ADAL" clId="{FB468E80-FEAE-4FDC-B6B7-111457BB061F}" dt="2023-03-08T21:58:29.281" v="908" actId="20577"/>
          <ac:spMkLst>
            <pc:docMk/>
            <pc:sldMk cId="3771522281" sldId="262"/>
            <ac:spMk id="2" creationId="{00000000-0000-0000-0000-000000000000}"/>
          </ac:spMkLst>
        </pc:spChg>
        <pc:spChg chg="mod">
          <ac:chgData name="Shen, Bingxin" userId="d35296ed-d2a7-4df9-954d-87a09facb6ef" providerId="ADAL" clId="{FB468E80-FEAE-4FDC-B6B7-111457BB061F}" dt="2023-03-08T21:58:37.132" v="915" actId="20577"/>
          <ac:spMkLst>
            <pc:docMk/>
            <pc:sldMk cId="3771522281" sldId="262"/>
            <ac:spMk id="3" creationId="{00000000-0000-0000-0000-000000000000}"/>
          </ac:spMkLst>
        </pc:spChg>
      </pc:sldChg>
      <pc:sldChg chg="addSp delSp modSp mod setBg">
        <pc:chgData name="Shen, Bingxin" userId="d35296ed-d2a7-4df9-954d-87a09facb6ef" providerId="ADAL" clId="{FB468E80-FEAE-4FDC-B6B7-111457BB061F}" dt="2023-03-09T16:19:54.878" v="2284" actId="1036"/>
        <pc:sldMkLst>
          <pc:docMk/>
          <pc:sldMk cId="915618684" sldId="274"/>
        </pc:sldMkLst>
        <pc:spChg chg="mod">
          <ac:chgData name="Shen, Bingxin" userId="d35296ed-d2a7-4df9-954d-87a09facb6ef" providerId="ADAL" clId="{FB468E80-FEAE-4FDC-B6B7-111457BB061F}" dt="2023-03-09T16:19:49.148" v="2280" actId="1037"/>
          <ac:spMkLst>
            <pc:docMk/>
            <pc:sldMk cId="915618684" sldId="274"/>
            <ac:spMk id="2" creationId="{00000000-0000-0000-0000-000000000000}"/>
          </ac:spMkLst>
        </pc:spChg>
        <pc:spChg chg="mod">
          <ac:chgData name="Shen, Bingxin" userId="d35296ed-d2a7-4df9-954d-87a09facb6ef" providerId="ADAL" clId="{FB468E80-FEAE-4FDC-B6B7-111457BB061F}" dt="2023-03-09T16:19:54.878" v="2284" actId="1036"/>
          <ac:spMkLst>
            <pc:docMk/>
            <pc:sldMk cId="915618684" sldId="274"/>
            <ac:spMk id="3" creationId="{00000000-0000-0000-0000-000000000000}"/>
          </ac:spMkLst>
        </pc:spChg>
        <pc:picChg chg="add del">
          <ac:chgData name="Shen, Bingxin" userId="d35296ed-d2a7-4df9-954d-87a09facb6ef" providerId="ADAL" clId="{FB468E80-FEAE-4FDC-B6B7-111457BB061F}" dt="2023-03-08T21:48:32.215" v="802" actId="22"/>
          <ac:picMkLst>
            <pc:docMk/>
            <pc:sldMk cId="915618684" sldId="274"/>
            <ac:picMk id="5" creationId="{586E9715-F4FB-E83A-C4E1-D0594718620B}"/>
          </ac:picMkLst>
        </pc:picChg>
        <pc:picChg chg="add del mod">
          <ac:chgData name="Shen, Bingxin" userId="d35296ed-d2a7-4df9-954d-87a09facb6ef" providerId="ADAL" clId="{FB468E80-FEAE-4FDC-B6B7-111457BB061F}" dt="2023-03-09T16:14:52.639" v="2184" actId="478"/>
          <ac:picMkLst>
            <pc:docMk/>
            <pc:sldMk cId="915618684" sldId="274"/>
            <ac:picMk id="5" creationId="{F6351EC9-E659-18D6-3213-C8D69A8D705F}"/>
          </ac:picMkLst>
        </pc:picChg>
        <pc:picChg chg="add mod">
          <ac:chgData name="Shen, Bingxin" userId="d35296ed-d2a7-4df9-954d-87a09facb6ef" providerId="ADAL" clId="{FB468E80-FEAE-4FDC-B6B7-111457BB061F}" dt="2023-03-09T16:18:26.724" v="2265" actId="26606"/>
          <ac:picMkLst>
            <pc:docMk/>
            <pc:sldMk cId="915618684" sldId="274"/>
            <ac:picMk id="7" creationId="{AC530455-FE35-FC8F-432F-D03C5A7018BF}"/>
          </ac:picMkLst>
        </pc:picChg>
      </pc:sldChg>
      <pc:sldChg chg="delSp modSp mod modAnim">
        <pc:chgData name="Shen, Bingxin" userId="d35296ed-d2a7-4df9-954d-87a09facb6ef" providerId="ADAL" clId="{FB468E80-FEAE-4FDC-B6B7-111457BB061F}" dt="2023-03-09T16:07:31.546" v="1840" actId="14861"/>
        <pc:sldMkLst>
          <pc:docMk/>
          <pc:sldMk cId="4087124063" sldId="275"/>
        </pc:sldMkLst>
        <pc:spChg chg="mod">
          <ac:chgData name="Shen, Bingxin" userId="d35296ed-d2a7-4df9-954d-87a09facb6ef" providerId="ADAL" clId="{FB468E80-FEAE-4FDC-B6B7-111457BB061F}" dt="2023-03-09T15:42:06.913" v="1498" actId="20577"/>
          <ac:spMkLst>
            <pc:docMk/>
            <pc:sldMk cId="4087124063" sldId="275"/>
            <ac:spMk id="2" creationId="{00000000-0000-0000-0000-000000000000}"/>
          </ac:spMkLst>
        </pc:spChg>
        <pc:spChg chg="mod">
          <ac:chgData name="Shen, Bingxin" userId="d35296ed-d2a7-4df9-954d-87a09facb6ef" providerId="ADAL" clId="{FB468E80-FEAE-4FDC-B6B7-111457BB061F}" dt="2023-03-09T15:42:42.900" v="1503" actId="403"/>
          <ac:spMkLst>
            <pc:docMk/>
            <pc:sldMk cId="4087124063" sldId="275"/>
            <ac:spMk id="3" creationId="{00000000-0000-0000-0000-000000000000}"/>
          </ac:spMkLst>
        </pc:spChg>
        <pc:spChg chg="del">
          <ac:chgData name="Shen, Bingxin" userId="d35296ed-d2a7-4df9-954d-87a09facb6ef" providerId="ADAL" clId="{FB468E80-FEAE-4FDC-B6B7-111457BB061F}" dt="2023-03-08T21:59:02.313" v="921" actId="478"/>
          <ac:spMkLst>
            <pc:docMk/>
            <pc:sldMk cId="4087124063" sldId="275"/>
            <ac:spMk id="4" creationId="{00000000-0000-0000-0000-000000000000}"/>
          </ac:spMkLst>
        </pc:spChg>
        <pc:spChg chg="mod">
          <ac:chgData name="Shen, Bingxin" userId="d35296ed-d2a7-4df9-954d-87a09facb6ef" providerId="ADAL" clId="{FB468E80-FEAE-4FDC-B6B7-111457BB061F}" dt="2023-03-09T15:54:58.069" v="1538" actId="1076"/>
          <ac:spMkLst>
            <pc:docMk/>
            <pc:sldMk cId="4087124063" sldId="275"/>
            <ac:spMk id="7" creationId="{00000000-0000-0000-0000-000000000000}"/>
          </ac:spMkLst>
        </pc:spChg>
        <pc:grpChg chg="mod">
          <ac:chgData name="Shen, Bingxin" userId="d35296ed-d2a7-4df9-954d-87a09facb6ef" providerId="ADAL" clId="{FB468E80-FEAE-4FDC-B6B7-111457BB061F}" dt="2023-03-09T15:54:58.069" v="1538" actId="1076"/>
          <ac:grpSpMkLst>
            <pc:docMk/>
            <pc:sldMk cId="4087124063" sldId="275"/>
            <ac:grpSpMk id="9" creationId="{00000000-0000-0000-0000-000000000000}"/>
          </ac:grpSpMkLst>
        </pc:grpChg>
        <pc:grpChg chg="mod">
          <ac:chgData name="Shen, Bingxin" userId="d35296ed-d2a7-4df9-954d-87a09facb6ef" providerId="ADAL" clId="{FB468E80-FEAE-4FDC-B6B7-111457BB061F}" dt="2023-03-09T15:54:58.069" v="1538" actId="1076"/>
          <ac:grpSpMkLst>
            <pc:docMk/>
            <pc:sldMk cId="4087124063" sldId="275"/>
            <ac:grpSpMk id="10" creationId="{00000000-0000-0000-0000-000000000000}"/>
          </ac:grpSpMkLst>
        </pc:grpChg>
        <pc:grpChg chg="mod">
          <ac:chgData name="Shen, Bingxin" userId="d35296ed-d2a7-4df9-954d-87a09facb6ef" providerId="ADAL" clId="{FB468E80-FEAE-4FDC-B6B7-111457BB061F}" dt="2023-03-09T15:54:58.069" v="1538" actId="1076"/>
          <ac:grpSpMkLst>
            <pc:docMk/>
            <pc:sldMk cId="4087124063" sldId="275"/>
            <ac:grpSpMk id="11" creationId="{00000000-0000-0000-0000-000000000000}"/>
          </ac:grpSpMkLst>
        </pc:grpChg>
        <pc:picChg chg="mod">
          <ac:chgData name="Shen, Bingxin" userId="d35296ed-d2a7-4df9-954d-87a09facb6ef" providerId="ADAL" clId="{FB468E80-FEAE-4FDC-B6B7-111457BB061F}" dt="2023-03-09T16:07:24.070" v="1818" actId="14861"/>
          <ac:picMkLst>
            <pc:docMk/>
            <pc:sldMk cId="4087124063" sldId="275"/>
            <ac:picMk id="5" creationId="{00000000-0000-0000-0000-000000000000}"/>
          </ac:picMkLst>
        </pc:picChg>
        <pc:picChg chg="mod">
          <ac:chgData name="Shen, Bingxin" userId="d35296ed-d2a7-4df9-954d-87a09facb6ef" providerId="ADAL" clId="{FB468E80-FEAE-4FDC-B6B7-111457BB061F}" dt="2023-03-09T16:07:18.160" v="1806" actId="14861"/>
          <ac:picMkLst>
            <pc:docMk/>
            <pc:sldMk cId="4087124063" sldId="275"/>
            <ac:picMk id="6" creationId="{00000000-0000-0000-0000-000000000000}"/>
          </ac:picMkLst>
        </pc:picChg>
        <pc:picChg chg="mod">
          <ac:chgData name="Shen, Bingxin" userId="d35296ed-d2a7-4df9-954d-87a09facb6ef" providerId="ADAL" clId="{FB468E80-FEAE-4FDC-B6B7-111457BB061F}" dt="2023-03-09T16:07:31.546" v="1840" actId="14861"/>
          <ac:picMkLst>
            <pc:docMk/>
            <pc:sldMk cId="4087124063" sldId="275"/>
            <ac:picMk id="8" creationId="{00000000-0000-0000-0000-000000000000}"/>
          </ac:picMkLst>
        </pc:picChg>
        <pc:picChg chg="mod">
          <ac:chgData name="Shen, Bingxin" userId="d35296ed-d2a7-4df9-954d-87a09facb6ef" providerId="ADAL" clId="{FB468E80-FEAE-4FDC-B6B7-111457BB061F}" dt="2023-03-09T15:54:58.069" v="1538" actId="1076"/>
          <ac:picMkLst>
            <pc:docMk/>
            <pc:sldMk cId="4087124063" sldId="275"/>
            <ac:picMk id="2052" creationId="{00000000-0000-0000-0000-000000000000}"/>
          </ac:picMkLst>
        </pc:picChg>
      </pc:sldChg>
      <pc:sldChg chg="addSp delSp modSp mod">
        <pc:chgData name="Shen, Bingxin" userId="d35296ed-d2a7-4df9-954d-87a09facb6ef" providerId="ADAL" clId="{FB468E80-FEAE-4FDC-B6B7-111457BB061F}" dt="2023-03-09T16:05:01.436" v="1790" actId="14861"/>
        <pc:sldMkLst>
          <pc:docMk/>
          <pc:sldMk cId="3107490106" sldId="282"/>
        </pc:sldMkLst>
        <pc:spChg chg="mod">
          <ac:chgData name="Shen, Bingxin" userId="d35296ed-d2a7-4df9-954d-87a09facb6ef" providerId="ADAL" clId="{FB468E80-FEAE-4FDC-B6B7-111457BB061F}" dt="2023-03-08T21:57:31.460" v="901"/>
          <ac:spMkLst>
            <pc:docMk/>
            <pc:sldMk cId="3107490106" sldId="282"/>
            <ac:spMk id="2" creationId="{00000000-0000-0000-0000-000000000000}"/>
          </ac:spMkLst>
        </pc:spChg>
        <pc:picChg chg="add mod">
          <ac:chgData name="Shen, Bingxin" userId="d35296ed-d2a7-4df9-954d-87a09facb6ef" providerId="ADAL" clId="{FB468E80-FEAE-4FDC-B6B7-111457BB061F}" dt="2023-03-09T16:04:56.771" v="1780" actId="14861"/>
          <ac:picMkLst>
            <pc:docMk/>
            <pc:sldMk cId="3107490106" sldId="282"/>
            <ac:picMk id="4" creationId="{49E906AF-B20F-495A-2134-9516017377D3}"/>
          </ac:picMkLst>
        </pc:picChg>
        <pc:picChg chg="add mod">
          <ac:chgData name="Shen, Bingxin" userId="d35296ed-d2a7-4df9-954d-87a09facb6ef" providerId="ADAL" clId="{FB468E80-FEAE-4FDC-B6B7-111457BB061F}" dt="2023-03-09T16:05:01.436" v="1790" actId="14861"/>
          <ac:picMkLst>
            <pc:docMk/>
            <pc:sldMk cId="3107490106" sldId="282"/>
            <ac:picMk id="5" creationId="{EB859899-84BB-01DC-125D-571020C4C581}"/>
          </ac:picMkLst>
        </pc:picChg>
        <pc:picChg chg="del">
          <ac:chgData name="Shen, Bingxin" userId="d35296ed-d2a7-4df9-954d-87a09facb6ef" providerId="ADAL" clId="{FB468E80-FEAE-4FDC-B6B7-111457BB061F}" dt="2023-03-08T19:28:14.447" v="21" actId="478"/>
          <ac:picMkLst>
            <pc:docMk/>
            <pc:sldMk cId="3107490106" sldId="282"/>
            <ac:picMk id="6" creationId="{00000000-0000-0000-0000-000000000000}"/>
          </ac:picMkLst>
        </pc:picChg>
        <pc:picChg chg="del">
          <ac:chgData name="Shen, Bingxin" userId="d35296ed-d2a7-4df9-954d-87a09facb6ef" providerId="ADAL" clId="{FB468E80-FEAE-4FDC-B6B7-111457BB061F}" dt="2023-03-08T19:25:30.874" v="15" actId="478"/>
          <ac:picMkLst>
            <pc:docMk/>
            <pc:sldMk cId="3107490106" sldId="282"/>
            <ac:picMk id="1026" creationId="{00000000-0000-0000-0000-000000000000}"/>
          </ac:picMkLst>
        </pc:picChg>
        <pc:picChg chg="mod">
          <ac:chgData name="Shen, Bingxin" userId="d35296ed-d2a7-4df9-954d-87a09facb6ef" providerId="ADAL" clId="{FB468E80-FEAE-4FDC-B6B7-111457BB061F}" dt="2023-03-09T16:04:47.396" v="1754" actId="14861"/>
          <ac:picMkLst>
            <pc:docMk/>
            <pc:sldMk cId="3107490106" sldId="282"/>
            <ac:picMk id="1028" creationId="{00000000-0000-0000-0000-000000000000}"/>
          </ac:picMkLst>
        </pc:picChg>
        <pc:picChg chg="mod">
          <ac:chgData name="Shen, Bingxin" userId="d35296ed-d2a7-4df9-954d-87a09facb6ef" providerId="ADAL" clId="{FB468E80-FEAE-4FDC-B6B7-111457BB061F}" dt="2023-03-09T16:04:51.520" v="1763" actId="14861"/>
          <ac:picMkLst>
            <pc:docMk/>
            <pc:sldMk cId="3107490106" sldId="282"/>
            <ac:picMk id="1032" creationId="{00000000-0000-0000-0000-000000000000}"/>
          </ac:picMkLst>
        </pc:picChg>
      </pc:sldChg>
      <pc:sldChg chg="addSp delSp modSp mod delAnim modAnim">
        <pc:chgData name="Shen, Bingxin" userId="d35296ed-d2a7-4df9-954d-87a09facb6ef" providerId="ADAL" clId="{FB468E80-FEAE-4FDC-B6B7-111457BB061F}" dt="2023-03-09T16:08:38.320" v="1903" actId="1076"/>
        <pc:sldMkLst>
          <pc:docMk/>
          <pc:sldMk cId="105932506" sldId="290"/>
        </pc:sldMkLst>
        <pc:spChg chg="mod">
          <ac:chgData name="Shen, Bingxin" userId="d35296ed-d2a7-4df9-954d-87a09facb6ef" providerId="ADAL" clId="{FB468E80-FEAE-4FDC-B6B7-111457BB061F}" dt="2023-03-08T19:48:30.744" v="236" actId="20577"/>
          <ac:spMkLst>
            <pc:docMk/>
            <pc:sldMk cId="105932506" sldId="290"/>
            <ac:spMk id="3" creationId="{00000000-0000-0000-0000-000000000000}"/>
          </ac:spMkLst>
        </pc:spChg>
        <pc:spChg chg="mod topLvl">
          <ac:chgData name="Shen, Bingxin" userId="d35296ed-d2a7-4df9-954d-87a09facb6ef" providerId="ADAL" clId="{FB468E80-FEAE-4FDC-B6B7-111457BB061F}" dt="2023-03-09T16:08:38.320" v="1903" actId="1076"/>
          <ac:spMkLst>
            <pc:docMk/>
            <pc:sldMk cId="105932506" sldId="290"/>
            <ac:spMk id="4" creationId="{00000000-0000-0000-0000-000000000000}"/>
          </ac:spMkLst>
        </pc:spChg>
        <pc:spChg chg="del topLvl">
          <ac:chgData name="Shen, Bingxin" userId="d35296ed-d2a7-4df9-954d-87a09facb6ef" providerId="ADAL" clId="{FB468E80-FEAE-4FDC-B6B7-111457BB061F}" dt="2023-03-08T22:01:16.523" v="946" actId="478"/>
          <ac:spMkLst>
            <pc:docMk/>
            <pc:sldMk cId="105932506" sldId="290"/>
            <ac:spMk id="5" creationId="{00000000-0000-0000-0000-000000000000}"/>
          </ac:spMkLst>
        </pc:spChg>
        <pc:grpChg chg="del mod">
          <ac:chgData name="Shen, Bingxin" userId="d35296ed-d2a7-4df9-954d-87a09facb6ef" providerId="ADAL" clId="{FB468E80-FEAE-4FDC-B6B7-111457BB061F}" dt="2023-03-08T22:01:16.523" v="946" actId="478"/>
          <ac:grpSpMkLst>
            <pc:docMk/>
            <pc:sldMk cId="105932506" sldId="290"/>
            <ac:grpSpMk id="6" creationId="{00000000-0000-0000-0000-000000000000}"/>
          </ac:grpSpMkLst>
        </pc:grpChg>
        <pc:picChg chg="add mod">
          <ac:chgData name="Shen, Bingxin" userId="d35296ed-d2a7-4df9-954d-87a09facb6ef" providerId="ADAL" clId="{FB468E80-FEAE-4FDC-B6B7-111457BB061F}" dt="2023-03-09T16:08:34.023" v="1902" actId="1076"/>
          <ac:picMkLst>
            <pc:docMk/>
            <pc:sldMk cId="105932506" sldId="290"/>
            <ac:picMk id="3074" creationId="{EB3D7766-3D02-5864-D1E8-9CB85C296EC3}"/>
          </ac:picMkLst>
        </pc:picChg>
      </pc:sldChg>
      <pc:sldChg chg="addSp delSp modSp mod">
        <pc:chgData name="Shen, Bingxin" userId="d35296ed-d2a7-4df9-954d-87a09facb6ef" providerId="ADAL" clId="{FB468E80-FEAE-4FDC-B6B7-111457BB061F}" dt="2023-03-09T16:07:40.575" v="1846" actId="14861"/>
        <pc:sldMkLst>
          <pc:docMk/>
          <pc:sldMk cId="268765202" sldId="291"/>
        </pc:sldMkLst>
        <pc:spChg chg="mod">
          <ac:chgData name="Shen, Bingxin" userId="d35296ed-d2a7-4df9-954d-87a09facb6ef" providerId="ADAL" clId="{FB468E80-FEAE-4FDC-B6B7-111457BB061F}" dt="2023-03-08T21:57:31.460" v="901"/>
          <ac:spMkLst>
            <pc:docMk/>
            <pc:sldMk cId="268765202" sldId="291"/>
            <ac:spMk id="2" creationId="{00000000-0000-0000-0000-000000000000}"/>
          </ac:spMkLst>
        </pc:spChg>
        <pc:spChg chg="mod">
          <ac:chgData name="Shen, Bingxin" userId="d35296ed-d2a7-4df9-954d-87a09facb6ef" providerId="ADAL" clId="{FB468E80-FEAE-4FDC-B6B7-111457BB061F}" dt="2023-03-08T21:59:58.880" v="931" actId="207"/>
          <ac:spMkLst>
            <pc:docMk/>
            <pc:sldMk cId="268765202" sldId="291"/>
            <ac:spMk id="3" creationId="{00000000-0000-0000-0000-000000000000}"/>
          </ac:spMkLst>
        </pc:spChg>
        <pc:spChg chg="add mod">
          <ac:chgData name="Shen, Bingxin" userId="d35296ed-d2a7-4df9-954d-87a09facb6ef" providerId="ADAL" clId="{FB468E80-FEAE-4FDC-B6B7-111457BB061F}" dt="2023-03-08T22:00:15.225" v="937" actId="20577"/>
          <ac:spMkLst>
            <pc:docMk/>
            <pc:sldMk cId="268765202" sldId="291"/>
            <ac:spMk id="7" creationId="{5DA2FA5B-363A-F110-D527-380F2271BCA6}"/>
          </ac:spMkLst>
        </pc:spChg>
        <pc:picChg chg="del">
          <ac:chgData name="Shen, Bingxin" userId="d35296ed-d2a7-4df9-954d-87a09facb6ef" providerId="ADAL" clId="{FB468E80-FEAE-4FDC-B6B7-111457BB061F}" dt="2023-03-08T19:36:02.136" v="144" actId="478"/>
          <ac:picMkLst>
            <pc:docMk/>
            <pc:sldMk cId="268765202" sldId="291"/>
            <ac:picMk id="4" creationId="{00000000-0000-0000-0000-000000000000}"/>
          </ac:picMkLst>
        </pc:picChg>
        <pc:picChg chg="add mod">
          <ac:chgData name="Shen, Bingxin" userId="d35296ed-d2a7-4df9-954d-87a09facb6ef" providerId="ADAL" clId="{FB468E80-FEAE-4FDC-B6B7-111457BB061F}" dt="2023-03-09T16:07:40.575" v="1846" actId="14861"/>
          <ac:picMkLst>
            <pc:docMk/>
            <pc:sldMk cId="268765202" sldId="291"/>
            <ac:picMk id="6" creationId="{8B6D1BA4-A618-9FC1-40B9-EC4BF999860B}"/>
          </ac:picMkLst>
        </pc:picChg>
      </pc:sldChg>
      <pc:sldChg chg="addSp modSp mod">
        <pc:chgData name="Shen, Bingxin" userId="d35296ed-d2a7-4df9-954d-87a09facb6ef" providerId="ADAL" clId="{FB468E80-FEAE-4FDC-B6B7-111457BB061F}" dt="2023-03-09T15:44:00.507" v="1515" actId="14100"/>
        <pc:sldMkLst>
          <pc:docMk/>
          <pc:sldMk cId="3115096297" sldId="292"/>
        </pc:sldMkLst>
        <pc:spChg chg="mod">
          <ac:chgData name="Shen, Bingxin" userId="d35296ed-d2a7-4df9-954d-87a09facb6ef" providerId="ADAL" clId="{FB468E80-FEAE-4FDC-B6B7-111457BB061F}" dt="2023-03-08T21:57:31.460" v="901"/>
          <ac:spMkLst>
            <pc:docMk/>
            <pc:sldMk cId="3115096297" sldId="292"/>
            <ac:spMk id="2" creationId="{00000000-0000-0000-0000-000000000000}"/>
          </ac:spMkLst>
        </pc:spChg>
        <pc:spChg chg="mod">
          <ac:chgData name="Shen, Bingxin" userId="d35296ed-d2a7-4df9-954d-87a09facb6ef" providerId="ADAL" clId="{FB468E80-FEAE-4FDC-B6B7-111457BB061F}" dt="2023-03-09T15:43:55.609" v="1513" actId="403"/>
          <ac:spMkLst>
            <pc:docMk/>
            <pc:sldMk cId="3115096297" sldId="292"/>
            <ac:spMk id="3" creationId="{00000000-0000-0000-0000-000000000000}"/>
          </ac:spMkLst>
        </pc:spChg>
        <pc:picChg chg="add mod">
          <ac:chgData name="Shen, Bingxin" userId="d35296ed-d2a7-4df9-954d-87a09facb6ef" providerId="ADAL" clId="{FB468E80-FEAE-4FDC-B6B7-111457BB061F}" dt="2023-03-09T15:44:00.507" v="1515" actId="14100"/>
          <ac:picMkLst>
            <pc:docMk/>
            <pc:sldMk cId="3115096297" sldId="292"/>
            <ac:picMk id="4" creationId="{7E4FA1AB-E24B-278C-1970-2828DF78F811}"/>
          </ac:picMkLst>
        </pc:picChg>
      </pc:sldChg>
      <pc:sldChg chg="modSp del">
        <pc:chgData name="Shen, Bingxin" userId="d35296ed-d2a7-4df9-954d-87a09facb6ef" providerId="ADAL" clId="{FB468E80-FEAE-4FDC-B6B7-111457BB061F}" dt="2023-03-08T19:55:33.695" v="274" actId="47"/>
        <pc:sldMkLst>
          <pc:docMk/>
          <pc:sldMk cId="1543038027" sldId="293"/>
        </pc:sldMkLst>
        <pc:spChg chg="mod">
          <ac:chgData name="Shen, Bingxin" userId="d35296ed-d2a7-4df9-954d-87a09facb6ef" providerId="ADAL" clId="{FB468E80-FEAE-4FDC-B6B7-111457BB061F}" dt="2023-03-08T19:24:19.258" v="14"/>
          <ac:spMkLst>
            <pc:docMk/>
            <pc:sldMk cId="1543038027" sldId="293"/>
            <ac:spMk id="2" creationId="{00000000-0000-0000-0000-000000000000}"/>
          </ac:spMkLst>
        </pc:spChg>
        <pc:picChg chg="mod">
          <ac:chgData name="Shen, Bingxin" userId="d35296ed-d2a7-4df9-954d-87a09facb6ef" providerId="ADAL" clId="{FB468E80-FEAE-4FDC-B6B7-111457BB061F}" dt="2023-03-08T19:24:19.258" v="14"/>
          <ac:picMkLst>
            <pc:docMk/>
            <pc:sldMk cId="1543038027" sldId="293"/>
            <ac:picMk id="5" creationId="{00000000-0000-0000-0000-000000000000}"/>
          </ac:picMkLst>
        </pc:picChg>
      </pc:sldChg>
      <pc:sldChg chg="addSp delSp modSp mod">
        <pc:chgData name="Shen, Bingxin" userId="d35296ed-d2a7-4df9-954d-87a09facb6ef" providerId="ADAL" clId="{FB468E80-FEAE-4FDC-B6B7-111457BB061F}" dt="2023-03-09T16:08:59.759" v="1928" actId="14861"/>
        <pc:sldMkLst>
          <pc:docMk/>
          <pc:sldMk cId="209497312" sldId="294"/>
        </pc:sldMkLst>
        <pc:spChg chg="mod">
          <ac:chgData name="Shen, Bingxin" userId="d35296ed-d2a7-4df9-954d-87a09facb6ef" providerId="ADAL" clId="{FB468E80-FEAE-4FDC-B6B7-111457BB061F}" dt="2023-03-08T21:57:31.460" v="901"/>
          <ac:spMkLst>
            <pc:docMk/>
            <pc:sldMk cId="209497312" sldId="294"/>
            <ac:spMk id="2" creationId="{00000000-0000-0000-0000-000000000000}"/>
          </ac:spMkLst>
        </pc:spChg>
        <pc:spChg chg="mod">
          <ac:chgData name="Shen, Bingxin" userId="d35296ed-d2a7-4df9-954d-87a09facb6ef" providerId="ADAL" clId="{FB468E80-FEAE-4FDC-B6B7-111457BB061F}" dt="2023-03-08T21:57:31.460" v="901"/>
          <ac:spMkLst>
            <pc:docMk/>
            <pc:sldMk cId="209497312" sldId="294"/>
            <ac:spMk id="3" creationId="{00000000-0000-0000-0000-000000000000}"/>
          </ac:spMkLst>
        </pc:spChg>
        <pc:picChg chg="del">
          <ac:chgData name="Shen, Bingxin" userId="d35296ed-d2a7-4df9-954d-87a09facb6ef" providerId="ADAL" clId="{FB468E80-FEAE-4FDC-B6B7-111457BB061F}" dt="2023-03-08T19:49:48.982" v="239" actId="478"/>
          <ac:picMkLst>
            <pc:docMk/>
            <pc:sldMk cId="209497312" sldId="294"/>
            <ac:picMk id="4" creationId="{00000000-0000-0000-0000-000000000000}"/>
          </ac:picMkLst>
        </pc:picChg>
        <pc:picChg chg="add mod modCrop">
          <ac:chgData name="Shen, Bingxin" userId="d35296ed-d2a7-4df9-954d-87a09facb6ef" providerId="ADAL" clId="{FB468E80-FEAE-4FDC-B6B7-111457BB061F}" dt="2023-03-09T16:08:59.759" v="1928" actId="14861"/>
          <ac:picMkLst>
            <pc:docMk/>
            <pc:sldMk cId="209497312" sldId="294"/>
            <ac:picMk id="6" creationId="{B7224FED-2152-B8E2-9B45-488DE6C1C0B5}"/>
          </ac:picMkLst>
        </pc:picChg>
      </pc:sldChg>
      <pc:sldChg chg="addSp delSp modSp mod delAnim modAnim">
        <pc:chgData name="Shen, Bingxin" userId="d35296ed-d2a7-4df9-954d-87a09facb6ef" providerId="ADAL" clId="{FB468E80-FEAE-4FDC-B6B7-111457BB061F}" dt="2023-03-09T16:07:45.826" v="1851" actId="14861"/>
        <pc:sldMkLst>
          <pc:docMk/>
          <pc:sldMk cId="197518796" sldId="295"/>
        </pc:sldMkLst>
        <pc:spChg chg="mod">
          <ac:chgData name="Shen, Bingxin" userId="d35296ed-d2a7-4df9-954d-87a09facb6ef" providerId="ADAL" clId="{FB468E80-FEAE-4FDC-B6B7-111457BB061F}" dt="2023-03-08T21:57:31.460" v="901"/>
          <ac:spMkLst>
            <pc:docMk/>
            <pc:sldMk cId="197518796" sldId="295"/>
            <ac:spMk id="2" creationId="{00000000-0000-0000-0000-000000000000}"/>
          </ac:spMkLst>
        </pc:spChg>
        <pc:spChg chg="del mod">
          <ac:chgData name="Shen, Bingxin" userId="d35296ed-d2a7-4df9-954d-87a09facb6ef" providerId="ADAL" clId="{FB468E80-FEAE-4FDC-B6B7-111457BB061F}" dt="2023-03-08T19:40:52.759" v="201" actId="478"/>
          <ac:spMkLst>
            <pc:docMk/>
            <pc:sldMk cId="197518796" sldId="295"/>
            <ac:spMk id="3" creationId="{00000000-0000-0000-0000-000000000000}"/>
          </ac:spMkLst>
        </pc:spChg>
        <pc:spChg chg="add mod">
          <ac:chgData name="Shen, Bingxin" userId="d35296ed-d2a7-4df9-954d-87a09facb6ef" providerId="ADAL" clId="{FB468E80-FEAE-4FDC-B6B7-111457BB061F}" dt="2023-03-08T19:43:24.202" v="213" actId="207"/>
          <ac:spMkLst>
            <pc:docMk/>
            <pc:sldMk cId="197518796" sldId="295"/>
            <ac:spMk id="7" creationId="{C9B8C874-D0DF-598F-37D8-4F3A78F7797E}"/>
          </ac:spMkLst>
        </pc:spChg>
        <pc:spChg chg="del">
          <ac:chgData name="Shen, Bingxin" userId="d35296ed-d2a7-4df9-954d-87a09facb6ef" providerId="ADAL" clId="{FB468E80-FEAE-4FDC-B6B7-111457BB061F}" dt="2023-03-08T19:42:54.229" v="203" actId="478"/>
          <ac:spMkLst>
            <pc:docMk/>
            <pc:sldMk cId="197518796" sldId="295"/>
            <ac:spMk id="9" creationId="{00000000-0000-0000-0000-000000000000}"/>
          </ac:spMkLst>
        </pc:spChg>
        <pc:spChg chg="mod ord">
          <ac:chgData name="Shen, Bingxin" userId="d35296ed-d2a7-4df9-954d-87a09facb6ef" providerId="ADAL" clId="{FB468E80-FEAE-4FDC-B6B7-111457BB061F}" dt="2023-03-08T19:43:11.127" v="210" actId="1076"/>
          <ac:spMkLst>
            <pc:docMk/>
            <pc:sldMk cId="197518796" sldId="295"/>
            <ac:spMk id="10" creationId="{00000000-0000-0000-0000-000000000000}"/>
          </ac:spMkLst>
        </pc:spChg>
        <pc:picChg chg="del">
          <ac:chgData name="Shen, Bingxin" userId="d35296ed-d2a7-4df9-954d-87a09facb6ef" providerId="ADAL" clId="{FB468E80-FEAE-4FDC-B6B7-111457BB061F}" dt="2023-03-08T19:40:51.151" v="200" actId="478"/>
          <ac:picMkLst>
            <pc:docMk/>
            <pc:sldMk cId="197518796" sldId="295"/>
            <ac:picMk id="5" creationId="{00000000-0000-0000-0000-000000000000}"/>
          </ac:picMkLst>
        </pc:picChg>
        <pc:picChg chg="add mod">
          <ac:chgData name="Shen, Bingxin" userId="d35296ed-d2a7-4df9-954d-87a09facb6ef" providerId="ADAL" clId="{FB468E80-FEAE-4FDC-B6B7-111457BB061F}" dt="2023-03-09T16:07:45.826" v="1851" actId="14861"/>
          <ac:picMkLst>
            <pc:docMk/>
            <pc:sldMk cId="197518796" sldId="295"/>
            <ac:picMk id="6" creationId="{C07A62DC-4B9D-8E5A-FB38-7737317A0ACD}"/>
          </ac:picMkLst>
        </pc:picChg>
      </pc:sldChg>
      <pc:sldChg chg="addSp delSp modSp mod">
        <pc:chgData name="Shen, Bingxin" userId="d35296ed-d2a7-4df9-954d-87a09facb6ef" providerId="ADAL" clId="{FB468E80-FEAE-4FDC-B6B7-111457BB061F}" dt="2023-03-09T16:09:19.113" v="1962" actId="14861"/>
        <pc:sldMkLst>
          <pc:docMk/>
          <pc:sldMk cId="2549252589" sldId="296"/>
        </pc:sldMkLst>
        <pc:spChg chg="mod">
          <ac:chgData name="Shen, Bingxin" userId="d35296ed-d2a7-4df9-954d-87a09facb6ef" providerId="ADAL" clId="{FB468E80-FEAE-4FDC-B6B7-111457BB061F}" dt="2023-03-08T22:02:02.331" v="959" actId="20577"/>
          <ac:spMkLst>
            <pc:docMk/>
            <pc:sldMk cId="2549252589" sldId="296"/>
            <ac:spMk id="2" creationId="{00000000-0000-0000-0000-000000000000}"/>
          </ac:spMkLst>
        </pc:spChg>
        <pc:spChg chg="del mod">
          <ac:chgData name="Shen, Bingxin" userId="d35296ed-d2a7-4df9-954d-87a09facb6ef" providerId="ADAL" clId="{FB468E80-FEAE-4FDC-B6B7-111457BB061F}" dt="2023-03-08T19:57:31.309" v="287" actId="478"/>
          <ac:spMkLst>
            <pc:docMk/>
            <pc:sldMk cId="2549252589" sldId="296"/>
            <ac:spMk id="3" creationId="{00000000-0000-0000-0000-000000000000}"/>
          </ac:spMkLst>
        </pc:spChg>
        <pc:spChg chg="add del mod">
          <ac:chgData name="Shen, Bingxin" userId="d35296ed-d2a7-4df9-954d-87a09facb6ef" providerId="ADAL" clId="{FB468E80-FEAE-4FDC-B6B7-111457BB061F}" dt="2023-03-08T22:01:57.386" v="952" actId="478"/>
          <ac:spMkLst>
            <pc:docMk/>
            <pc:sldMk cId="2549252589" sldId="296"/>
            <ac:spMk id="9" creationId="{0DC32092-49F8-62D1-9B64-D072CBBF6124}"/>
          </ac:spMkLst>
        </pc:spChg>
        <pc:picChg chg="add mod modCrop">
          <ac:chgData name="Shen, Bingxin" userId="d35296ed-d2a7-4df9-954d-87a09facb6ef" providerId="ADAL" clId="{FB468E80-FEAE-4FDC-B6B7-111457BB061F}" dt="2023-03-09T15:47:22.509" v="1527" actId="732"/>
          <ac:picMkLst>
            <pc:docMk/>
            <pc:sldMk cId="2549252589" sldId="296"/>
            <ac:picMk id="5" creationId="{845B4182-356B-484F-7DC5-636CE23A47CE}"/>
          </ac:picMkLst>
        </pc:picChg>
        <pc:picChg chg="del">
          <ac:chgData name="Shen, Bingxin" userId="d35296ed-d2a7-4df9-954d-87a09facb6ef" providerId="ADAL" clId="{FB468E80-FEAE-4FDC-B6B7-111457BB061F}" dt="2023-03-08T19:57:02.409" v="275" actId="478"/>
          <ac:picMkLst>
            <pc:docMk/>
            <pc:sldMk cId="2549252589" sldId="296"/>
            <ac:picMk id="7" creationId="{00000000-0000-0000-0000-000000000000}"/>
          </ac:picMkLst>
        </pc:picChg>
        <pc:picChg chg="add del mod modCrop">
          <ac:chgData name="Shen, Bingxin" userId="d35296ed-d2a7-4df9-954d-87a09facb6ef" providerId="ADAL" clId="{FB468E80-FEAE-4FDC-B6B7-111457BB061F}" dt="2023-03-09T16:09:19.113" v="1962" actId="14861"/>
          <ac:picMkLst>
            <pc:docMk/>
            <pc:sldMk cId="2549252589" sldId="296"/>
            <ac:picMk id="8" creationId="{1F3FF4AB-BEE3-5DB6-9974-1E15897AA2B2}"/>
          </ac:picMkLst>
        </pc:picChg>
      </pc:sldChg>
      <pc:sldChg chg="addSp delSp modSp mod modAnim">
        <pc:chgData name="Shen, Bingxin" userId="d35296ed-d2a7-4df9-954d-87a09facb6ef" providerId="ADAL" clId="{FB468E80-FEAE-4FDC-B6B7-111457BB061F}" dt="2023-03-09T16:09:58.522" v="2016" actId="14861"/>
        <pc:sldMkLst>
          <pc:docMk/>
          <pc:sldMk cId="144112542" sldId="297"/>
        </pc:sldMkLst>
        <pc:spChg chg="mod">
          <ac:chgData name="Shen, Bingxin" userId="d35296ed-d2a7-4df9-954d-87a09facb6ef" providerId="ADAL" clId="{FB468E80-FEAE-4FDC-B6B7-111457BB061F}" dt="2023-03-08T21:57:31.460" v="901"/>
          <ac:spMkLst>
            <pc:docMk/>
            <pc:sldMk cId="144112542" sldId="297"/>
            <ac:spMk id="2" creationId="{00000000-0000-0000-0000-000000000000}"/>
          </ac:spMkLst>
        </pc:spChg>
        <pc:spChg chg="mod">
          <ac:chgData name="Shen, Bingxin" userId="d35296ed-d2a7-4df9-954d-87a09facb6ef" providerId="ADAL" clId="{FB468E80-FEAE-4FDC-B6B7-111457BB061F}" dt="2023-03-08T21:57:31.460" v="901"/>
          <ac:spMkLst>
            <pc:docMk/>
            <pc:sldMk cId="144112542" sldId="297"/>
            <ac:spMk id="3" creationId="{00000000-0000-0000-0000-000000000000}"/>
          </ac:spMkLst>
        </pc:spChg>
        <pc:spChg chg="add del mod">
          <ac:chgData name="Shen, Bingxin" userId="d35296ed-d2a7-4df9-954d-87a09facb6ef" providerId="ADAL" clId="{FB468E80-FEAE-4FDC-B6B7-111457BB061F}" dt="2023-03-08T21:02:55.048" v="509" actId="478"/>
          <ac:spMkLst>
            <pc:docMk/>
            <pc:sldMk cId="144112542" sldId="297"/>
            <ac:spMk id="4" creationId="{EB5BBE51-EE07-111E-DB33-BD1F96D0340A}"/>
          </ac:spMkLst>
        </pc:spChg>
        <pc:picChg chg="mod">
          <ac:chgData name="Shen, Bingxin" userId="d35296ed-d2a7-4df9-954d-87a09facb6ef" providerId="ADAL" clId="{FB468E80-FEAE-4FDC-B6B7-111457BB061F}" dt="2023-03-09T16:09:53.567" v="2003" actId="14861"/>
          <ac:picMkLst>
            <pc:docMk/>
            <pc:sldMk cId="144112542" sldId="297"/>
            <ac:picMk id="1026" creationId="{00000000-0000-0000-0000-000000000000}"/>
          </ac:picMkLst>
        </pc:picChg>
        <pc:picChg chg="mod">
          <ac:chgData name="Shen, Bingxin" userId="d35296ed-d2a7-4df9-954d-87a09facb6ef" providerId="ADAL" clId="{FB468E80-FEAE-4FDC-B6B7-111457BB061F}" dt="2023-03-09T16:09:58.522" v="2016" actId="14861"/>
          <ac:picMkLst>
            <pc:docMk/>
            <pc:sldMk cId="144112542" sldId="297"/>
            <ac:picMk id="1028" creationId="{00000000-0000-0000-0000-000000000000}"/>
          </ac:picMkLst>
        </pc:picChg>
      </pc:sldChg>
      <pc:sldChg chg="addSp delSp modSp mod modAnim">
        <pc:chgData name="Shen, Bingxin" userId="d35296ed-d2a7-4df9-954d-87a09facb6ef" providerId="ADAL" clId="{FB468E80-FEAE-4FDC-B6B7-111457BB061F}" dt="2023-03-09T16:09:33.095" v="1982" actId="14861"/>
        <pc:sldMkLst>
          <pc:docMk/>
          <pc:sldMk cId="1007883464" sldId="299"/>
        </pc:sldMkLst>
        <pc:spChg chg="mod">
          <ac:chgData name="Shen, Bingxin" userId="d35296ed-d2a7-4df9-954d-87a09facb6ef" providerId="ADAL" clId="{FB468E80-FEAE-4FDC-B6B7-111457BB061F}" dt="2023-03-08T22:02:12.700" v="969" actId="20577"/>
          <ac:spMkLst>
            <pc:docMk/>
            <pc:sldMk cId="1007883464" sldId="299"/>
            <ac:spMk id="2" creationId="{00000000-0000-0000-0000-000000000000}"/>
          </ac:spMkLst>
        </pc:spChg>
        <pc:spChg chg="mod">
          <ac:chgData name="Shen, Bingxin" userId="d35296ed-d2a7-4df9-954d-87a09facb6ef" providerId="ADAL" clId="{FB468E80-FEAE-4FDC-B6B7-111457BB061F}" dt="2023-03-08T21:57:31.460" v="901"/>
          <ac:spMkLst>
            <pc:docMk/>
            <pc:sldMk cId="1007883464" sldId="299"/>
            <ac:spMk id="3" creationId="{00000000-0000-0000-0000-000000000000}"/>
          </ac:spMkLst>
        </pc:spChg>
        <pc:spChg chg="add del mod">
          <ac:chgData name="Shen, Bingxin" userId="d35296ed-d2a7-4df9-954d-87a09facb6ef" providerId="ADAL" clId="{FB468E80-FEAE-4FDC-B6B7-111457BB061F}" dt="2023-03-08T22:02:07.246" v="960" actId="478"/>
          <ac:spMkLst>
            <pc:docMk/>
            <pc:sldMk cId="1007883464" sldId="299"/>
            <ac:spMk id="9" creationId="{DC2A9BBA-FA12-BD8C-6602-9DBA81FCCAD4}"/>
          </ac:spMkLst>
        </pc:spChg>
        <pc:picChg chg="del">
          <ac:chgData name="Shen, Bingxin" userId="d35296ed-d2a7-4df9-954d-87a09facb6ef" providerId="ADAL" clId="{FB468E80-FEAE-4FDC-B6B7-111457BB061F}" dt="2023-03-08T20:00:24.536" v="288" actId="478"/>
          <ac:picMkLst>
            <pc:docMk/>
            <pc:sldMk cId="1007883464" sldId="299"/>
            <ac:picMk id="5" creationId="{00000000-0000-0000-0000-000000000000}"/>
          </ac:picMkLst>
        </pc:picChg>
        <pc:picChg chg="add mod modCrop">
          <ac:chgData name="Shen, Bingxin" userId="d35296ed-d2a7-4df9-954d-87a09facb6ef" providerId="ADAL" clId="{FB468E80-FEAE-4FDC-B6B7-111457BB061F}" dt="2023-03-08T20:01:08.219" v="302" actId="732"/>
          <ac:picMkLst>
            <pc:docMk/>
            <pc:sldMk cId="1007883464" sldId="299"/>
            <ac:picMk id="6" creationId="{FEB68597-4DA9-BF04-11C6-AA1F60B2B9B1}"/>
          </ac:picMkLst>
        </pc:picChg>
        <pc:picChg chg="add mod modCrop">
          <ac:chgData name="Shen, Bingxin" userId="d35296ed-d2a7-4df9-954d-87a09facb6ef" providerId="ADAL" clId="{FB468E80-FEAE-4FDC-B6B7-111457BB061F}" dt="2023-03-09T16:09:33.095" v="1982" actId="14861"/>
          <ac:picMkLst>
            <pc:docMk/>
            <pc:sldMk cId="1007883464" sldId="299"/>
            <ac:picMk id="8" creationId="{D169005E-6BAB-1964-F292-C67A69F7A35D}"/>
          </ac:picMkLst>
        </pc:picChg>
      </pc:sldChg>
      <pc:sldChg chg="addSp delSp modSp mod modAnim">
        <pc:chgData name="Shen, Bingxin" userId="d35296ed-d2a7-4df9-954d-87a09facb6ef" providerId="ADAL" clId="{FB468E80-FEAE-4FDC-B6B7-111457BB061F}" dt="2023-03-09T16:09:12.496" v="1951" actId="14861"/>
        <pc:sldMkLst>
          <pc:docMk/>
          <pc:sldMk cId="2330309894" sldId="300"/>
        </pc:sldMkLst>
        <pc:spChg chg="mod">
          <ac:chgData name="Shen, Bingxin" userId="d35296ed-d2a7-4df9-954d-87a09facb6ef" providerId="ADAL" clId="{FB468E80-FEAE-4FDC-B6B7-111457BB061F}" dt="2023-03-08T21:57:31.460" v="901"/>
          <ac:spMkLst>
            <pc:docMk/>
            <pc:sldMk cId="2330309894" sldId="300"/>
            <ac:spMk id="2" creationId="{00000000-0000-0000-0000-000000000000}"/>
          </ac:spMkLst>
        </pc:spChg>
        <pc:spChg chg="mod">
          <ac:chgData name="Shen, Bingxin" userId="d35296ed-d2a7-4df9-954d-87a09facb6ef" providerId="ADAL" clId="{FB468E80-FEAE-4FDC-B6B7-111457BB061F}" dt="2023-03-08T21:57:31.460" v="901"/>
          <ac:spMkLst>
            <pc:docMk/>
            <pc:sldMk cId="2330309894" sldId="300"/>
            <ac:spMk id="3" creationId="{00000000-0000-0000-0000-000000000000}"/>
          </ac:spMkLst>
        </pc:spChg>
        <pc:picChg chg="del">
          <ac:chgData name="Shen, Bingxin" userId="d35296ed-d2a7-4df9-954d-87a09facb6ef" providerId="ADAL" clId="{FB468E80-FEAE-4FDC-B6B7-111457BB061F}" dt="2023-03-08T19:54:10.913" v="255" actId="478"/>
          <ac:picMkLst>
            <pc:docMk/>
            <pc:sldMk cId="2330309894" sldId="300"/>
            <ac:picMk id="4" creationId="{00000000-0000-0000-0000-000000000000}"/>
          </ac:picMkLst>
        </pc:picChg>
        <pc:picChg chg="del">
          <ac:chgData name="Shen, Bingxin" userId="d35296ed-d2a7-4df9-954d-87a09facb6ef" providerId="ADAL" clId="{FB468E80-FEAE-4FDC-B6B7-111457BB061F}" dt="2023-03-08T19:54:13.764" v="256" actId="478"/>
          <ac:picMkLst>
            <pc:docMk/>
            <pc:sldMk cId="2330309894" sldId="300"/>
            <ac:picMk id="5" creationId="{00000000-0000-0000-0000-000000000000}"/>
          </ac:picMkLst>
        </pc:picChg>
        <pc:picChg chg="add mod modCrop">
          <ac:chgData name="Shen, Bingxin" userId="d35296ed-d2a7-4df9-954d-87a09facb6ef" providerId="ADAL" clId="{FB468E80-FEAE-4FDC-B6B7-111457BB061F}" dt="2023-03-09T16:09:12.496" v="1951" actId="14861"/>
          <ac:picMkLst>
            <pc:docMk/>
            <pc:sldMk cId="2330309894" sldId="300"/>
            <ac:picMk id="7" creationId="{80D7E949-CEF9-E720-7978-A25B4640F2A4}"/>
          </ac:picMkLst>
        </pc:picChg>
        <pc:picChg chg="add del mod modCrop">
          <ac:chgData name="Shen, Bingxin" userId="d35296ed-d2a7-4df9-954d-87a09facb6ef" providerId="ADAL" clId="{FB468E80-FEAE-4FDC-B6B7-111457BB061F}" dt="2023-03-09T16:09:07.876" v="1942" actId="14861"/>
          <ac:picMkLst>
            <pc:docMk/>
            <pc:sldMk cId="2330309894" sldId="300"/>
            <ac:picMk id="8" creationId="{6334A81D-0E8A-A772-22EB-B6D19401A88C}"/>
          </ac:picMkLst>
        </pc:picChg>
      </pc:sldChg>
      <pc:sldChg chg="addSp delSp modSp mod modAnim">
        <pc:chgData name="Shen, Bingxin" userId="d35296ed-d2a7-4df9-954d-87a09facb6ef" providerId="ADAL" clId="{FB468E80-FEAE-4FDC-B6B7-111457BB061F}" dt="2023-03-09T16:10:11.250" v="2035" actId="14861"/>
        <pc:sldMkLst>
          <pc:docMk/>
          <pc:sldMk cId="285774640" sldId="306"/>
        </pc:sldMkLst>
        <pc:spChg chg="mod">
          <ac:chgData name="Shen, Bingxin" userId="d35296ed-d2a7-4df9-954d-87a09facb6ef" providerId="ADAL" clId="{FB468E80-FEAE-4FDC-B6B7-111457BB061F}" dt="2023-03-08T21:57:31.460" v="901"/>
          <ac:spMkLst>
            <pc:docMk/>
            <pc:sldMk cId="285774640" sldId="306"/>
            <ac:spMk id="2" creationId="{00000000-0000-0000-0000-000000000000}"/>
          </ac:spMkLst>
        </pc:spChg>
        <pc:spChg chg="del mod">
          <ac:chgData name="Shen, Bingxin" userId="d35296ed-d2a7-4df9-954d-87a09facb6ef" providerId="ADAL" clId="{FB468E80-FEAE-4FDC-B6B7-111457BB061F}" dt="2023-03-09T15:54:34.617" v="1537" actId="478"/>
          <ac:spMkLst>
            <pc:docMk/>
            <pc:sldMk cId="285774640" sldId="306"/>
            <ac:spMk id="3" creationId="{00000000-0000-0000-0000-000000000000}"/>
          </ac:spMkLst>
        </pc:spChg>
        <pc:spChg chg="add mod">
          <ac:chgData name="Shen, Bingxin" userId="d35296ed-d2a7-4df9-954d-87a09facb6ef" providerId="ADAL" clId="{FB468E80-FEAE-4FDC-B6B7-111457BB061F}" dt="2023-03-09T15:59:05.594" v="1610" actId="1076"/>
          <ac:spMkLst>
            <pc:docMk/>
            <pc:sldMk cId="285774640" sldId="306"/>
            <ac:spMk id="4" creationId="{67DF4139-2107-AD37-0CDD-93AA584A66D1}"/>
          </ac:spMkLst>
        </pc:spChg>
        <pc:picChg chg="add mod">
          <ac:chgData name="Shen, Bingxin" userId="d35296ed-d2a7-4df9-954d-87a09facb6ef" providerId="ADAL" clId="{FB468E80-FEAE-4FDC-B6B7-111457BB061F}" dt="2023-03-08T22:03:01.809" v="976" actId="1076"/>
          <ac:picMkLst>
            <pc:docMk/>
            <pc:sldMk cId="285774640" sldId="306"/>
            <ac:picMk id="5" creationId="{9D2BC1D1-A0A6-ECF0-A9AF-571992FD5BAA}"/>
          </ac:picMkLst>
        </pc:picChg>
        <pc:picChg chg="add mod">
          <ac:chgData name="Shen, Bingxin" userId="d35296ed-d2a7-4df9-954d-87a09facb6ef" providerId="ADAL" clId="{FB468E80-FEAE-4FDC-B6B7-111457BB061F}" dt="2023-03-09T16:10:11.250" v="2035" actId="14861"/>
          <ac:picMkLst>
            <pc:docMk/>
            <pc:sldMk cId="285774640" sldId="306"/>
            <ac:picMk id="7" creationId="{5286E401-3198-35CA-095E-779DA29FF60D}"/>
          </ac:picMkLst>
        </pc:picChg>
      </pc:sldChg>
      <pc:sldChg chg="modSp del">
        <pc:chgData name="Shen, Bingxin" userId="d35296ed-d2a7-4df9-954d-87a09facb6ef" providerId="ADAL" clId="{FB468E80-FEAE-4FDC-B6B7-111457BB061F}" dt="2023-03-08T20:05:22.755" v="370" actId="47"/>
        <pc:sldMkLst>
          <pc:docMk/>
          <pc:sldMk cId="759130462" sldId="308"/>
        </pc:sldMkLst>
        <pc:spChg chg="mod">
          <ac:chgData name="Shen, Bingxin" userId="d35296ed-d2a7-4df9-954d-87a09facb6ef" providerId="ADAL" clId="{FB468E80-FEAE-4FDC-B6B7-111457BB061F}" dt="2023-03-08T19:24:19.258" v="14"/>
          <ac:spMkLst>
            <pc:docMk/>
            <pc:sldMk cId="759130462" sldId="308"/>
            <ac:spMk id="2" creationId="{00000000-0000-0000-0000-000000000000}"/>
          </ac:spMkLst>
        </pc:spChg>
      </pc:sldChg>
      <pc:sldChg chg="delSp modSp del mod">
        <pc:chgData name="Shen, Bingxin" userId="d35296ed-d2a7-4df9-954d-87a09facb6ef" providerId="ADAL" clId="{FB468E80-FEAE-4FDC-B6B7-111457BB061F}" dt="2023-03-08T19:45:26.569" v="216" actId="47"/>
        <pc:sldMkLst>
          <pc:docMk/>
          <pc:sldMk cId="1271229232" sldId="309"/>
        </pc:sldMkLst>
        <pc:spChg chg="mod">
          <ac:chgData name="Shen, Bingxin" userId="d35296ed-d2a7-4df9-954d-87a09facb6ef" providerId="ADAL" clId="{FB468E80-FEAE-4FDC-B6B7-111457BB061F}" dt="2023-03-08T19:24:19.258" v="14"/>
          <ac:spMkLst>
            <pc:docMk/>
            <pc:sldMk cId="1271229232" sldId="309"/>
            <ac:spMk id="2" creationId="{00000000-0000-0000-0000-000000000000}"/>
          </ac:spMkLst>
        </pc:spChg>
        <pc:picChg chg="del">
          <ac:chgData name="Shen, Bingxin" userId="d35296ed-d2a7-4df9-954d-87a09facb6ef" providerId="ADAL" clId="{FB468E80-FEAE-4FDC-B6B7-111457BB061F}" dt="2023-03-08T19:44:48.324" v="215" actId="478"/>
          <ac:picMkLst>
            <pc:docMk/>
            <pc:sldMk cId="1271229232" sldId="309"/>
            <ac:picMk id="5" creationId="{00000000-0000-0000-0000-000000000000}"/>
          </ac:picMkLst>
        </pc:picChg>
      </pc:sldChg>
      <pc:sldChg chg="modSp mod">
        <pc:chgData name="Shen, Bingxin" userId="d35296ed-d2a7-4df9-954d-87a09facb6ef" providerId="ADAL" clId="{FB468E80-FEAE-4FDC-B6B7-111457BB061F}" dt="2023-03-09T16:09:39.097" v="1992" actId="14861"/>
        <pc:sldMkLst>
          <pc:docMk/>
          <pc:sldMk cId="3709326443" sldId="311"/>
        </pc:sldMkLst>
        <pc:spChg chg="mod">
          <ac:chgData name="Shen, Bingxin" userId="d35296ed-d2a7-4df9-954d-87a09facb6ef" providerId="ADAL" clId="{FB468E80-FEAE-4FDC-B6B7-111457BB061F}" dt="2023-03-08T21:57:31.460" v="901"/>
          <ac:spMkLst>
            <pc:docMk/>
            <pc:sldMk cId="3709326443" sldId="311"/>
            <ac:spMk id="2" creationId="{00000000-0000-0000-0000-000000000000}"/>
          </ac:spMkLst>
        </pc:spChg>
        <pc:spChg chg="mod">
          <ac:chgData name="Shen, Bingxin" userId="d35296ed-d2a7-4df9-954d-87a09facb6ef" providerId="ADAL" clId="{FB468E80-FEAE-4FDC-B6B7-111457BB061F}" dt="2023-03-09T15:48:34.891" v="1533" actId="1076"/>
          <ac:spMkLst>
            <pc:docMk/>
            <pc:sldMk cId="3709326443" sldId="311"/>
            <ac:spMk id="3" creationId="{00000000-0000-0000-0000-000000000000}"/>
          </ac:spMkLst>
        </pc:spChg>
        <pc:picChg chg="mod modCrop">
          <ac:chgData name="Shen, Bingxin" userId="d35296ed-d2a7-4df9-954d-87a09facb6ef" providerId="ADAL" clId="{FB468E80-FEAE-4FDC-B6B7-111457BB061F}" dt="2023-03-09T16:09:39.097" v="1992" actId="14861"/>
          <ac:picMkLst>
            <pc:docMk/>
            <pc:sldMk cId="3709326443" sldId="311"/>
            <ac:picMk id="4" creationId="{00000000-0000-0000-0000-000000000000}"/>
          </ac:picMkLst>
        </pc:picChg>
      </pc:sldChg>
      <pc:sldChg chg="modSp del">
        <pc:chgData name="Shen, Bingxin" userId="d35296ed-d2a7-4df9-954d-87a09facb6ef" providerId="ADAL" clId="{FB468E80-FEAE-4FDC-B6B7-111457BB061F}" dt="2023-03-08T19:29:33.155" v="55" actId="47"/>
        <pc:sldMkLst>
          <pc:docMk/>
          <pc:sldMk cId="1553539784" sldId="312"/>
        </pc:sldMkLst>
        <pc:spChg chg="mod">
          <ac:chgData name="Shen, Bingxin" userId="d35296ed-d2a7-4df9-954d-87a09facb6ef" providerId="ADAL" clId="{FB468E80-FEAE-4FDC-B6B7-111457BB061F}" dt="2023-03-08T19:24:19.258" v="14"/>
          <ac:spMkLst>
            <pc:docMk/>
            <pc:sldMk cId="1553539784" sldId="312"/>
            <ac:spMk id="2" creationId="{00000000-0000-0000-0000-000000000000}"/>
          </ac:spMkLst>
        </pc:spChg>
        <pc:spChg chg="mod">
          <ac:chgData name="Shen, Bingxin" userId="d35296ed-d2a7-4df9-954d-87a09facb6ef" providerId="ADAL" clId="{FB468E80-FEAE-4FDC-B6B7-111457BB061F}" dt="2023-03-08T19:24:19.258" v="14"/>
          <ac:spMkLst>
            <pc:docMk/>
            <pc:sldMk cId="1553539784" sldId="312"/>
            <ac:spMk id="3" creationId="{00000000-0000-0000-0000-000000000000}"/>
          </ac:spMkLst>
        </pc:spChg>
      </pc:sldChg>
      <pc:sldChg chg="modSp del">
        <pc:chgData name="Shen, Bingxin" userId="d35296ed-d2a7-4df9-954d-87a09facb6ef" providerId="ADAL" clId="{FB468E80-FEAE-4FDC-B6B7-111457BB061F}" dt="2023-03-08T19:33:19.198" v="70" actId="47"/>
        <pc:sldMkLst>
          <pc:docMk/>
          <pc:sldMk cId="2457246030" sldId="313"/>
        </pc:sldMkLst>
        <pc:spChg chg="mod">
          <ac:chgData name="Shen, Bingxin" userId="d35296ed-d2a7-4df9-954d-87a09facb6ef" providerId="ADAL" clId="{FB468E80-FEAE-4FDC-B6B7-111457BB061F}" dt="2023-03-08T19:24:19.258" v="14"/>
          <ac:spMkLst>
            <pc:docMk/>
            <pc:sldMk cId="2457246030" sldId="313"/>
            <ac:spMk id="2" creationId="{00000000-0000-0000-0000-000000000000}"/>
          </ac:spMkLst>
        </pc:spChg>
        <pc:spChg chg="mod">
          <ac:chgData name="Shen, Bingxin" userId="d35296ed-d2a7-4df9-954d-87a09facb6ef" providerId="ADAL" clId="{FB468E80-FEAE-4FDC-B6B7-111457BB061F}" dt="2023-03-08T19:24:19.258" v="14"/>
          <ac:spMkLst>
            <pc:docMk/>
            <pc:sldMk cId="2457246030" sldId="313"/>
            <ac:spMk id="3" creationId="{00000000-0000-0000-0000-000000000000}"/>
          </ac:spMkLst>
        </pc:spChg>
      </pc:sldChg>
      <pc:sldChg chg="modSp del">
        <pc:chgData name="Shen, Bingxin" userId="d35296ed-d2a7-4df9-954d-87a09facb6ef" providerId="ADAL" clId="{FB468E80-FEAE-4FDC-B6B7-111457BB061F}" dt="2023-03-08T19:45:42.723" v="218" actId="47"/>
        <pc:sldMkLst>
          <pc:docMk/>
          <pc:sldMk cId="1114886973" sldId="314"/>
        </pc:sldMkLst>
        <pc:spChg chg="mod">
          <ac:chgData name="Shen, Bingxin" userId="d35296ed-d2a7-4df9-954d-87a09facb6ef" providerId="ADAL" clId="{FB468E80-FEAE-4FDC-B6B7-111457BB061F}" dt="2023-03-08T19:24:19.258" v="14"/>
          <ac:spMkLst>
            <pc:docMk/>
            <pc:sldMk cId="1114886973" sldId="314"/>
            <ac:spMk id="2" creationId="{00000000-0000-0000-0000-000000000000}"/>
          </ac:spMkLst>
        </pc:spChg>
        <pc:spChg chg="mod">
          <ac:chgData name="Shen, Bingxin" userId="d35296ed-d2a7-4df9-954d-87a09facb6ef" providerId="ADAL" clId="{FB468E80-FEAE-4FDC-B6B7-111457BB061F}" dt="2023-03-08T19:24:19.258" v="14"/>
          <ac:spMkLst>
            <pc:docMk/>
            <pc:sldMk cId="1114886973" sldId="314"/>
            <ac:spMk id="3" creationId="{00000000-0000-0000-0000-000000000000}"/>
          </ac:spMkLst>
        </pc:spChg>
      </pc:sldChg>
      <pc:sldChg chg="modSp del">
        <pc:chgData name="Shen, Bingxin" userId="d35296ed-d2a7-4df9-954d-87a09facb6ef" providerId="ADAL" clId="{FB468E80-FEAE-4FDC-B6B7-111457BB061F}" dt="2023-03-08T19:45:48.833" v="220" actId="47"/>
        <pc:sldMkLst>
          <pc:docMk/>
          <pc:sldMk cId="158672572" sldId="315"/>
        </pc:sldMkLst>
        <pc:spChg chg="mod">
          <ac:chgData name="Shen, Bingxin" userId="d35296ed-d2a7-4df9-954d-87a09facb6ef" providerId="ADAL" clId="{FB468E80-FEAE-4FDC-B6B7-111457BB061F}" dt="2023-03-08T19:24:19.258" v="14"/>
          <ac:spMkLst>
            <pc:docMk/>
            <pc:sldMk cId="158672572" sldId="315"/>
            <ac:spMk id="2" creationId="{00000000-0000-0000-0000-000000000000}"/>
          </ac:spMkLst>
        </pc:spChg>
        <pc:spChg chg="mod">
          <ac:chgData name="Shen, Bingxin" userId="d35296ed-d2a7-4df9-954d-87a09facb6ef" providerId="ADAL" clId="{FB468E80-FEAE-4FDC-B6B7-111457BB061F}" dt="2023-03-08T19:24:19.258" v="14"/>
          <ac:spMkLst>
            <pc:docMk/>
            <pc:sldMk cId="158672572" sldId="315"/>
            <ac:spMk id="3" creationId="{00000000-0000-0000-0000-000000000000}"/>
          </ac:spMkLst>
        </pc:spChg>
      </pc:sldChg>
      <pc:sldChg chg="modSp del">
        <pc:chgData name="Shen, Bingxin" userId="d35296ed-d2a7-4df9-954d-87a09facb6ef" providerId="ADAL" clId="{FB468E80-FEAE-4FDC-B6B7-111457BB061F}" dt="2023-03-08T19:45:52.803" v="221" actId="47"/>
        <pc:sldMkLst>
          <pc:docMk/>
          <pc:sldMk cId="620275939" sldId="316"/>
        </pc:sldMkLst>
        <pc:spChg chg="mod">
          <ac:chgData name="Shen, Bingxin" userId="d35296ed-d2a7-4df9-954d-87a09facb6ef" providerId="ADAL" clId="{FB468E80-FEAE-4FDC-B6B7-111457BB061F}" dt="2023-03-08T19:24:19.258" v="14"/>
          <ac:spMkLst>
            <pc:docMk/>
            <pc:sldMk cId="620275939" sldId="316"/>
            <ac:spMk id="2" creationId="{00000000-0000-0000-0000-000000000000}"/>
          </ac:spMkLst>
        </pc:spChg>
        <pc:spChg chg="mod">
          <ac:chgData name="Shen, Bingxin" userId="d35296ed-d2a7-4df9-954d-87a09facb6ef" providerId="ADAL" clId="{FB468E80-FEAE-4FDC-B6B7-111457BB061F}" dt="2023-03-08T19:24:19.258" v="14"/>
          <ac:spMkLst>
            <pc:docMk/>
            <pc:sldMk cId="620275939" sldId="316"/>
            <ac:spMk id="3" creationId="{00000000-0000-0000-0000-000000000000}"/>
          </ac:spMkLst>
        </pc:spChg>
      </pc:sldChg>
      <pc:sldChg chg="modSp del">
        <pc:chgData name="Shen, Bingxin" userId="d35296ed-d2a7-4df9-954d-87a09facb6ef" providerId="ADAL" clId="{FB468E80-FEAE-4FDC-B6B7-111457BB061F}" dt="2023-03-08T20:05:19.226" v="369" actId="47"/>
        <pc:sldMkLst>
          <pc:docMk/>
          <pc:sldMk cId="2628786258" sldId="318"/>
        </pc:sldMkLst>
        <pc:spChg chg="mod">
          <ac:chgData name="Shen, Bingxin" userId="d35296ed-d2a7-4df9-954d-87a09facb6ef" providerId="ADAL" clId="{FB468E80-FEAE-4FDC-B6B7-111457BB061F}" dt="2023-03-08T19:24:19.258" v="14"/>
          <ac:spMkLst>
            <pc:docMk/>
            <pc:sldMk cId="2628786258" sldId="318"/>
            <ac:spMk id="2" creationId="{00000000-0000-0000-0000-000000000000}"/>
          </ac:spMkLst>
        </pc:spChg>
        <pc:spChg chg="mod">
          <ac:chgData name="Shen, Bingxin" userId="d35296ed-d2a7-4df9-954d-87a09facb6ef" providerId="ADAL" clId="{FB468E80-FEAE-4FDC-B6B7-111457BB061F}" dt="2023-03-08T19:24:19.258" v="14"/>
          <ac:spMkLst>
            <pc:docMk/>
            <pc:sldMk cId="2628786258" sldId="318"/>
            <ac:spMk id="3" creationId="{00000000-0000-0000-0000-000000000000}"/>
          </ac:spMkLst>
        </pc:spChg>
      </pc:sldChg>
      <pc:sldChg chg="modSp add mod">
        <pc:chgData name="Shen, Bingxin" userId="d35296ed-d2a7-4df9-954d-87a09facb6ef" providerId="ADAL" clId="{FB468E80-FEAE-4FDC-B6B7-111457BB061F}" dt="2023-03-08T21:58:47.144" v="920" actId="20577"/>
        <pc:sldMkLst>
          <pc:docMk/>
          <pc:sldMk cId="519704616" sldId="319"/>
        </pc:sldMkLst>
        <pc:spChg chg="mod">
          <ac:chgData name="Shen, Bingxin" userId="d35296ed-d2a7-4df9-954d-87a09facb6ef" providerId="ADAL" clId="{FB468E80-FEAE-4FDC-B6B7-111457BB061F}" dt="2023-03-08T21:58:43.869" v="917" actId="20577"/>
          <ac:spMkLst>
            <pc:docMk/>
            <pc:sldMk cId="519704616" sldId="319"/>
            <ac:spMk id="2" creationId="{00000000-0000-0000-0000-000000000000}"/>
          </ac:spMkLst>
        </pc:spChg>
        <pc:spChg chg="mod">
          <ac:chgData name="Shen, Bingxin" userId="d35296ed-d2a7-4df9-954d-87a09facb6ef" providerId="ADAL" clId="{FB468E80-FEAE-4FDC-B6B7-111457BB061F}" dt="2023-03-08T21:58:47.144" v="920" actId="20577"/>
          <ac:spMkLst>
            <pc:docMk/>
            <pc:sldMk cId="519704616" sldId="319"/>
            <ac:spMk id="3" creationId="{00000000-0000-0000-0000-000000000000}"/>
          </ac:spMkLst>
        </pc:spChg>
      </pc:sldChg>
      <pc:sldChg chg="modSp add mod">
        <pc:chgData name="Shen, Bingxin" userId="d35296ed-d2a7-4df9-954d-87a09facb6ef" providerId="ADAL" clId="{FB468E80-FEAE-4FDC-B6B7-111457BB061F}" dt="2023-03-08T21:59:23.638" v="926" actId="20577"/>
        <pc:sldMkLst>
          <pc:docMk/>
          <pc:sldMk cId="2215722984" sldId="320"/>
        </pc:sldMkLst>
        <pc:spChg chg="mod">
          <ac:chgData name="Shen, Bingxin" userId="d35296ed-d2a7-4df9-954d-87a09facb6ef" providerId="ADAL" clId="{FB468E80-FEAE-4FDC-B6B7-111457BB061F}" dt="2023-03-08T21:59:19.938" v="923" actId="20577"/>
          <ac:spMkLst>
            <pc:docMk/>
            <pc:sldMk cId="2215722984" sldId="320"/>
            <ac:spMk id="2" creationId="{00000000-0000-0000-0000-000000000000}"/>
          </ac:spMkLst>
        </pc:spChg>
        <pc:spChg chg="mod">
          <ac:chgData name="Shen, Bingxin" userId="d35296ed-d2a7-4df9-954d-87a09facb6ef" providerId="ADAL" clId="{FB468E80-FEAE-4FDC-B6B7-111457BB061F}" dt="2023-03-08T21:59:23.638" v="926" actId="20577"/>
          <ac:spMkLst>
            <pc:docMk/>
            <pc:sldMk cId="2215722984" sldId="320"/>
            <ac:spMk id="3" creationId="{00000000-0000-0000-0000-000000000000}"/>
          </ac:spMkLst>
        </pc:spChg>
      </pc:sldChg>
      <pc:sldChg chg="modSp add mod">
        <pc:chgData name="Shen, Bingxin" userId="d35296ed-d2a7-4df9-954d-87a09facb6ef" providerId="ADAL" clId="{FB468E80-FEAE-4FDC-B6B7-111457BB061F}" dt="2023-03-08T22:00:41.801" v="941" actId="20577"/>
        <pc:sldMkLst>
          <pc:docMk/>
          <pc:sldMk cId="289756664" sldId="321"/>
        </pc:sldMkLst>
        <pc:spChg chg="mod">
          <ac:chgData name="Shen, Bingxin" userId="d35296ed-d2a7-4df9-954d-87a09facb6ef" providerId="ADAL" clId="{FB468E80-FEAE-4FDC-B6B7-111457BB061F}" dt="2023-03-08T22:00:38.538" v="940" actId="20577"/>
          <ac:spMkLst>
            <pc:docMk/>
            <pc:sldMk cId="289756664" sldId="321"/>
            <ac:spMk id="2" creationId="{00000000-0000-0000-0000-000000000000}"/>
          </ac:spMkLst>
        </pc:spChg>
        <pc:spChg chg="mod">
          <ac:chgData name="Shen, Bingxin" userId="d35296ed-d2a7-4df9-954d-87a09facb6ef" providerId="ADAL" clId="{FB468E80-FEAE-4FDC-B6B7-111457BB061F}" dt="2023-03-08T22:00:41.801" v="941" actId="20577"/>
          <ac:spMkLst>
            <pc:docMk/>
            <pc:sldMk cId="289756664" sldId="321"/>
            <ac:spMk id="3" creationId="{00000000-0000-0000-0000-000000000000}"/>
          </ac:spMkLst>
        </pc:spChg>
      </pc:sldChg>
      <pc:sldChg chg="modSp add mod">
        <pc:chgData name="Shen, Bingxin" userId="d35296ed-d2a7-4df9-954d-87a09facb6ef" providerId="ADAL" clId="{FB468E80-FEAE-4FDC-B6B7-111457BB061F}" dt="2023-03-08T22:02:37.814" v="974" actId="20577"/>
        <pc:sldMkLst>
          <pc:docMk/>
          <pc:sldMk cId="3692520135" sldId="322"/>
        </pc:sldMkLst>
        <pc:spChg chg="mod">
          <ac:chgData name="Shen, Bingxin" userId="d35296ed-d2a7-4df9-954d-87a09facb6ef" providerId="ADAL" clId="{FB468E80-FEAE-4FDC-B6B7-111457BB061F}" dt="2023-03-08T22:02:37.814" v="974" actId="20577"/>
          <ac:spMkLst>
            <pc:docMk/>
            <pc:sldMk cId="3692520135" sldId="322"/>
            <ac:spMk id="2" creationId="{00000000-0000-0000-0000-000000000000}"/>
          </ac:spMkLst>
        </pc:spChg>
        <pc:spChg chg="mod">
          <ac:chgData name="Shen, Bingxin" userId="d35296ed-d2a7-4df9-954d-87a09facb6ef" providerId="ADAL" clId="{FB468E80-FEAE-4FDC-B6B7-111457BB061F}" dt="2023-03-08T22:02:35.494" v="972" actId="20577"/>
          <ac:spMkLst>
            <pc:docMk/>
            <pc:sldMk cId="3692520135" sldId="322"/>
            <ac:spMk id="3" creationId="{00000000-0000-0000-0000-000000000000}"/>
          </ac:spMkLst>
        </pc:spChg>
      </pc:sldChg>
      <pc:sldChg chg="modSp add mod">
        <pc:chgData name="Shen, Bingxin" userId="d35296ed-d2a7-4df9-954d-87a09facb6ef" providerId="ADAL" clId="{FB468E80-FEAE-4FDC-B6B7-111457BB061F}" dt="2023-03-09T16:11:58.007" v="2148" actId="20577"/>
        <pc:sldMkLst>
          <pc:docMk/>
          <pc:sldMk cId="1364836376" sldId="323"/>
        </pc:sldMkLst>
        <pc:spChg chg="mod">
          <ac:chgData name="Shen, Bingxin" userId="d35296ed-d2a7-4df9-954d-87a09facb6ef" providerId="ADAL" clId="{FB468E80-FEAE-4FDC-B6B7-111457BB061F}" dt="2023-03-08T22:09:05.400" v="985" actId="20577"/>
          <ac:spMkLst>
            <pc:docMk/>
            <pc:sldMk cId="1364836376" sldId="323"/>
            <ac:spMk id="2" creationId="{00000000-0000-0000-0000-000000000000}"/>
          </ac:spMkLst>
        </pc:spChg>
        <pc:spChg chg="mod">
          <ac:chgData name="Shen, Bingxin" userId="d35296ed-d2a7-4df9-954d-87a09facb6ef" providerId="ADAL" clId="{FB468E80-FEAE-4FDC-B6B7-111457BB061F}" dt="2023-03-09T16:11:58.007" v="2148" actId="20577"/>
          <ac:spMkLst>
            <pc:docMk/>
            <pc:sldMk cId="1364836376" sldId="323"/>
            <ac:spMk id="3" creationId="{00000000-0000-0000-0000-000000000000}"/>
          </ac:spMkLst>
        </pc:spChg>
      </pc:sldChg>
      <pc:sldChg chg="addSp modSp new add mod">
        <pc:chgData name="Shen, Bingxin" userId="d35296ed-d2a7-4df9-954d-87a09facb6ef" providerId="ADAL" clId="{FB468E80-FEAE-4FDC-B6B7-111457BB061F}" dt="2023-03-09T16:10:05.296" v="2023" actId="14861"/>
        <pc:sldMkLst>
          <pc:docMk/>
          <pc:sldMk cId="1511776606" sldId="324"/>
        </pc:sldMkLst>
        <pc:spChg chg="mod">
          <ac:chgData name="Shen, Bingxin" userId="d35296ed-d2a7-4df9-954d-87a09facb6ef" providerId="ADAL" clId="{FB468E80-FEAE-4FDC-B6B7-111457BB061F}" dt="2023-03-08T21:57:31.460" v="901"/>
          <ac:spMkLst>
            <pc:docMk/>
            <pc:sldMk cId="1511776606" sldId="324"/>
            <ac:spMk id="2" creationId="{8B57D5D6-0CBE-3681-62B2-4D613F34DFDE}"/>
          </ac:spMkLst>
        </pc:spChg>
        <pc:spChg chg="mod">
          <ac:chgData name="Shen, Bingxin" userId="d35296ed-d2a7-4df9-954d-87a09facb6ef" providerId="ADAL" clId="{FB468E80-FEAE-4FDC-B6B7-111457BB061F}" dt="2023-03-08T22:02:51.885" v="975" actId="207"/>
          <ac:spMkLst>
            <pc:docMk/>
            <pc:sldMk cId="1511776606" sldId="324"/>
            <ac:spMk id="3" creationId="{B59F5F81-7268-9B74-A6ED-E6AEF8C25349}"/>
          </ac:spMkLst>
        </pc:spChg>
        <pc:picChg chg="add mod modCrop">
          <ac:chgData name="Shen, Bingxin" userId="d35296ed-d2a7-4df9-954d-87a09facb6ef" providerId="ADAL" clId="{FB468E80-FEAE-4FDC-B6B7-111457BB061F}" dt="2023-03-08T21:28:23.009" v="627" actId="732"/>
          <ac:picMkLst>
            <pc:docMk/>
            <pc:sldMk cId="1511776606" sldId="324"/>
            <ac:picMk id="5" creationId="{73C25C6D-B804-20E5-014C-D1EE3B7CB7B7}"/>
          </ac:picMkLst>
        </pc:picChg>
        <pc:picChg chg="add mod modCrop">
          <ac:chgData name="Shen, Bingxin" userId="d35296ed-d2a7-4df9-954d-87a09facb6ef" providerId="ADAL" clId="{FB468E80-FEAE-4FDC-B6B7-111457BB061F}" dt="2023-03-09T16:10:05.296" v="2023" actId="14861"/>
          <ac:picMkLst>
            <pc:docMk/>
            <pc:sldMk cId="1511776606" sldId="324"/>
            <ac:picMk id="7" creationId="{185F037D-FC6F-E28C-D56B-FF1CBE84C727}"/>
          </ac:picMkLst>
        </pc:picChg>
      </pc:sldChg>
      <pc:sldChg chg="addSp delSp modSp new add mod delAnim modAnim">
        <pc:chgData name="Shen, Bingxin" userId="d35296ed-d2a7-4df9-954d-87a09facb6ef" providerId="ADAL" clId="{FB468E80-FEAE-4FDC-B6B7-111457BB061F}" dt="2023-03-09T16:10:23.404" v="2058" actId="14861"/>
        <pc:sldMkLst>
          <pc:docMk/>
          <pc:sldMk cId="2378546499" sldId="325"/>
        </pc:sldMkLst>
        <pc:spChg chg="mod">
          <ac:chgData name="Shen, Bingxin" userId="d35296ed-d2a7-4df9-954d-87a09facb6ef" providerId="ADAL" clId="{FB468E80-FEAE-4FDC-B6B7-111457BB061F}" dt="2023-03-09T14:23:08.262" v="1008" actId="14100"/>
          <ac:spMkLst>
            <pc:docMk/>
            <pc:sldMk cId="2378546499" sldId="325"/>
            <ac:spMk id="2" creationId="{F23F57CA-1571-E3EC-6537-5DF4FA99CFB1}"/>
          </ac:spMkLst>
        </pc:spChg>
        <pc:spChg chg="mod">
          <ac:chgData name="Shen, Bingxin" userId="d35296ed-d2a7-4df9-954d-87a09facb6ef" providerId="ADAL" clId="{FB468E80-FEAE-4FDC-B6B7-111457BB061F}" dt="2023-03-09T14:26:13.848" v="1108" actId="20577"/>
          <ac:spMkLst>
            <pc:docMk/>
            <pc:sldMk cId="2378546499" sldId="325"/>
            <ac:spMk id="3" creationId="{4FF02CA0-9CE5-AF96-5AA3-4C3880712A5E}"/>
          </ac:spMkLst>
        </pc:spChg>
        <pc:spChg chg="add mod">
          <ac:chgData name="Shen, Bingxin" userId="d35296ed-d2a7-4df9-954d-87a09facb6ef" providerId="ADAL" clId="{FB468E80-FEAE-4FDC-B6B7-111457BB061F}" dt="2023-03-09T16:01:46.721" v="1622" actId="14100"/>
          <ac:spMkLst>
            <pc:docMk/>
            <pc:sldMk cId="2378546499" sldId="325"/>
            <ac:spMk id="4" creationId="{DC549B80-B79A-59A9-A089-423E9ED7C527}"/>
          </ac:spMkLst>
        </pc:spChg>
        <pc:spChg chg="add del mod">
          <ac:chgData name="Shen, Bingxin" userId="d35296ed-d2a7-4df9-954d-87a09facb6ef" providerId="ADAL" clId="{FB468E80-FEAE-4FDC-B6B7-111457BB061F}" dt="2023-03-09T16:02:21.326" v="1670" actId="478"/>
          <ac:spMkLst>
            <pc:docMk/>
            <pc:sldMk cId="2378546499" sldId="325"/>
            <ac:spMk id="6" creationId="{B8AF3E1B-5123-6CBC-BA50-F7983C67798B}"/>
          </ac:spMkLst>
        </pc:spChg>
        <pc:picChg chg="add mod">
          <ac:chgData name="Shen, Bingxin" userId="d35296ed-d2a7-4df9-954d-87a09facb6ef" providerId="ADAL" clId="{FB468E80-FEAE-4FDC-B6B7-111457BB061F}" dt="2023-03-08T21:36:26.266" v="720" actId="1076"/>
          <ac:picMkLst>
            <pc:docMk/>
            <pc:sldMk cId="2378546499" sldId="325"/>
            <ac:picMk id="5" creationId="{BD9FE920-DEC8-6C47-465D-DCBA0C80C9A8}"/>
          </ac:picMkLst>
        </pc:picChg>
        <pc:picChg chg="add mod">
          <ac:chgData name="Shen, Bingxin" userId="d35296ed-d2a7-4df9-954d-87a09facb6ef" providerId="ADAL" clId="{FB468E80-FEAE-4FDC-B6B7-111457BB061F}" dt="2023-03-09T16:10:23.404" v="2058" actId="14861"/>
          <ac:picMkLst>
            <pc:docMk/>
            <pc:sldMk cId="2378546499" sldId="325"/>
            <ac:picMk id="7" creationId="{DD03D6A1-07D5-6F9D-21FF-54E1036F3F9B}"/>
          </ac:picMkLst>
        </pc:picChg>
      </pc:sldChg>
      <pc:sldChg chg="addSp delSp modSp new add del mod">
        <pc:chgData name="Shen, Bingxin" userId="d35296ed-d2a7-4df9-954d-87a09facb6ef" providerId="ADAL" clId="{FB468E80-FEAE-4FDC-B6B7-111457BB061F}" dt="2023-03-09T15:41:30.720" v="1476" actId="47"/>
        <pc:sldMkLst>
          <pc:docMk/>
          <pc:sldMk cId="2045233740" sldId="326"/>
        </pc:sldMkLst>
        <pc:spChg chg="mod">
          <ac:chgData name="Shen, Bingxin" userId="d35296ed-d2a7-4df9-954d-87a09facb6ef" providerId="ADAL" clId="{FB468E80-FEAE-4FDC-B6B7-111457BB061F}" dt="2023-03-08T21:57:31.460" v="901"/>
          <ac:spMkLst>
            <pc:docMk/>
            <pc:sldMk cId="2045233740" sldId="326"/>
            <ac:spMk id="2" creationId="{E3B6D6EE-394D-4EB7-BC8B-CB8274C1ED2C}"/>
          </ac:spMkLst>
        </pc:spChg>
        <pc:spChg chg="mod">
          <ac:chgData name="Shen, Bingxin" userId="d35296ed-d2a7-4df9-954d-87a09facb6ef" providerId="ADAL" clId="{FB468E80-FEAE-4FDC-B6B7-111457BB061F}" dt="2023-03-08T21:57:31.460" v="901"/>
          <ac:spMkLst>
            <pc:docMk/>
            <pc:sldMk cId="2045233740" sldId="326"/>
            <ac:spMk id="3" creationId="{9FDF8B70-846F-8984-A656-1AE1F4A0B986}"/>
          </ac:spMkLst>
        </pc:spChg>
        <pc:picChg chg="add del mod">
          <ac:chgData name="Shen, Bingxin" userId="d35296ed-d2a7-4df9-954d-87a09facb6ef" providerId="ADAL" clId="{FB468E80-FEAE-4FDC-B6B7-111457BB061F}" dt="2023-03-08T21:47:13.654" v="728" actId="21"/>
          <ac:picMkLst>
            <pc:docMk/>
            <pc:sldMk cId="2045233740" sldId="326"/>
            <ac:picMk id="5" creationId="{B895635E-8926-B55D-DC41-4575B340D0D5}"/>
          </ac:picMkLst>
        </pc:picChg>
      </pc:sldChg>
      <pc:sldChg chg="addSp delSp modSp add mod modAnim">
        <pc:chgData name="Shen, Bingxin" userId="d35296ed-d2a7-4df9-954d-87a09facb6ef" providerId="ADAL" clId="{FB468E80-FEAE-4FDC-B6B7-111457BB061F}" dt="2023-03-09T16:03:41.454" v="1695" actId="1035"/>
        <pc:sldMkLst>
          <pc:docMk/>
          <pc:sldMk cId="1701170018" sldId="327"/>
        </pc:sldMkLst>
        <pc:spChg chg="mod">
          <ac:chgData name="Shen, Bingxin" userId="d35296ed-d2a7-4df9-954d-87a09facb6ef" providerId="ADAL" clId="{FB468E80-FEAE-4FDC-B6B7-111457BB061F}" dt="2023-03-09T14:23:57.173" v="1042" actId="313"/>
          <ac:spMkLst>
            <pc:docMk/>
            <pc:sldMk cId="1701170018" sldId="327"/>
            <ac:spMk id="2" creationId="{F23F57CA-1571-E3EC-6537-5DF4FA99CFB1}"/>
          </ac:spMkLst>
        </pc:spChg>
        <pc:spChg chg="mod">
          <ac:chgData name="Shen, Bingxin" userId="d35296ed-d2a7-4df9-954d-87a09facb6ef" providerId="ADAL" clId="{FB468E80-FEAE-4FDC-B6B7-111457BB061F}" dt="2023-03-09T14:26:33.807" v="1109" actId="207"/>
          <ac:spMkLst>
            <pc:docMk/>
            <pc:sldMk cId="1701170018" sldId="327"/>
            <ac:spMk id="3" creationId="{4FF02CA0-9CE5-AF96-5AA3-4C3880712A5E}"/>
          </ac:spMkLst>
        </pc:spChg>
        <pc:spChg chg="add mod">
          <ac:chgData name="Shen, Bingxin" userId="d35296ed-d2a7-4df9-954d-87a09facb6ef" providerId="ADAL" clId="{FB468E80-FEAE-4FDC-B6B7-111457BB061F}" dt="2023-03-09T16:03:41.454" v="1695" actId="1035"/>
          <ac:spMkLst>
            <pc:docMk/>
            <pc:sldMk cId="1701170018" sldId="327"/>
            <ac:spMk id="5" creationId="{2FFA91DA-2E08-33DC-CE0E-B8431B0965F9}"/>
          </ac:spMkLst>
        </pc:spChg>
        <pc:picChg chg="add mod">
          <ac:chgData name="Shen, Bingxin" userId="d35296ed-d2a7-4df9-954d-87a09facb6ef" providerId="ADAL" clId="{FB468E80-FEAE-4FDC-B6B7-111457BB061F}" dt="2023-03-08T21:48:15.513" v="799" actId="1076"/>
          <ac:picMkLst>
            <pc:docMk/>
            <pc:sldMk cId="1701170018" sldId="327"/>
            <ac:picMk id="4" creationId="{C9C1FD00-E867-9113-1826-FAB28DFA9C5D}"/>
          </ac:picMkLst>
        </pc:picChg>
        <pc:picChg chg="del">
          <ac:chgData name="Shen, Bingxin" userId="d35296ed-d2a7-4df9-954d-87a09facb6ef" providerId="ADAL" clId="{FB468E80-FEAE-4FDC-B6B7-111457BB061F}" dt="2023-03-08T21:47:16.401" v="729" actId="478"/>
          <ac:picMkLst>
            <pc:docMk/>
            <pc:sldMk cId="1701170018" sldId="327"/>
            <ac:picMk id="5" creationId="{BD9FE920-DEC8-6C47-465D-DCBA0C80C9A8}"/>
          </ac:picMkLst>
        </pc:picChg>
        <pc:picChg chg="del">
          <ac:chgData name="Shen, Bingxin" userId="d35296ed-d2a7-4df9-954d-87a09facb6ef" providerId="ADAL" clId="{FB468E80-FEAE-4FDC-B6B7-111457BB061F}" dt="2023-03-08T21:47:18.649" v="731" actId="478"/>
          <ac:picMkLst>
            <pc:docMk/>
            <pc:sldMk cId="1701170018" sldId="327"/>
            <ac:picMk id="7" creationId="{DD03D6A1-07D5-6F9D-21FF-54E1036F3F9B}"/>
          </ac:picMkLst>
        </pc:picChg>
        <pc:picChg chg="add mod">
          <ac:chgData name="Shen, Bingxin" userId="d35296ed-d2a7-4df9-954d-87a09facb6ef" providerId="ADAL" clId="{FB468E80-FEAE-4FDC-B6B7-111457BB061F}" dt="2023-03-09T16:03:10.908" v="1681" actId="1035"/>
          <ac:picMkLst>
            <pc:docMk/>
            <pc:sldMk cId="1701170018" sldId="327"/>
            <ac:picMk id="8" creationId="{D9A2D315-6117-E208-C496-4D6CF7B5BE61}"/>
          </ac:picMkLst>
        </pc:picChg>
      </pc:sldChg>
      <pc:sldChg chg="addSp delSp modSp add mod">
        <pc:chgData name="Shen, Bingxin" userId="d35296ed-d2a7-4df9-954d-87a09facb6ef" providerId="ADAL" clId="{FB468E80-FEAE-4FDC-B6B7-111457BB061F}" dt="2023-03-09T16:10:40.893" v="2069" actId="1038"/>
        <pc:sldMkLst>
          <pc:docMk/>
          <pc:sldMk cId="1541052161" sldId="328"/>
        </pc:sldMkLst>
        <pc:spChg chg="mod">
          <ac:chgData name="Shen, Bingxin" userId="d35296ed-d2a7-4df9-954d-87a09facb6ef" providerId="ADAL" clId="{FB468E80-FEAE-4FDC-B6B7-111457BB061F}" dt="2023-03-09T14:23:44.257" v="1040" actId="20577"/>
          <ac:spMkLst>
            <pc:docMk/>
            <pc:sldMk cId="1541052161" sldId="328"/>
            <ac:spMk id="2" creationId="{F23F57CA-1571-E3EC-6537-5DF4FA99CFB1}"/>
          </ac:spMkLst>
        </pc:spChg>
        <pc:spChg chg="mod">
          <ac:chgData name="Shen, Bingxin" userId="d35296ed-d2a7-4df9-954d-87a09facb6ef" providerId="ADAL" clId="{FB468E80-FEAE-4FDC-B6B7-111457BB061F}" dt="2023-03-08T21:54:42.898" v="885" actId="1076"/>
          <ac:spMkLst>
            <pc:docMk/>
            <pc:sldMk cId="1541052161" sldId="328"/>
            <ac:spMk id="3" creationId="{4FF02CA0-9CE5-AF96-5AA3-4C3880712A5E}"/>
          </ac:spMkLst>
        </pc:spChg>
        <pc:picChg chg="del">
          <ac:chgData name="Shen, Bingxin" userId="d35296ed-d2a7-4df9-954d-87a09facb6ef" providerId="ADAL" clId="{FB468E80-FEAE-4FDC-B6B7-111457BB061F}" dt="2023-03-08T21:53:43.872" v="816" actId="478"/>
          <ac:picMkLst>
            <pc:docMk/>
            <pc:sldMk cId="1541052161" sldId="328"/>
            <ac:picMk id="4" creationId="{C9C1FD00-E867-9113-1826-FAB28DFA9C5D}"/>
          </ac:picMkLst>
        </pc:picChg>
        <pc:picChg chg="add del mod">
          <ac:chgData name="Shen, Bingxin" userId="d35296ed-d2a7-4df9-954d-87a09facb6ef" providerId="ADAL" clId="{FB468E80-FEAE-4FDC-B6B7-111457BB061F}" dt="2023-03-08T21:55:46.793" v="891" actId="478"/>
          <ac:picMkLst>
            <pc:docMk/>
            <pc:sldMk cId="1541052161" sldId="328"/>
            <ac:picMk id="6" creationId="{051D63C7-624B-D7FF-42E3-0FBE0656AFC0}"/>
          </ac:picMkLst>
        </pc:picChg>
        <pc:picChg chg="del">
          <ac:chgData name="Shen, Bingxin" userId="d35296ed-d2a7-4df9-954d-87a09facb6ef" providerId="ADAL" clId="{FB468E80-FEAE-4FDC-B6B7-111457BB061F}" dt="2023-03-08T21:53:37.741" v="814" actId="478"/>
          <ac:picMkLst>
            <pc:docMk/>
            <pc:sldMk cId="1541052161" sldId="328"/>
            <ac:picMk id="8" creationId="{D9A2D315-6117-E208-C496-4D6CF7B5BE61}"/>
          </ac:picMkLst>
        </pc:picChg>
        <pc:picChg chg="add mod">
          <ac:chgData name="Shen, Bingxin" userId="d35296ed-d2a7-4df9-954d-87a09facb6ef" providerId="ADAL" clId="{FB468E80-FEAE-4FDC-B6B7-111457BB061F}" dt="2023-03-09T16:10:40.893" v="2069" actId="1038"/>
          <ac:picMkLst>
            <pc:docMk/>
            <pc:sldMk cId="1541052161" sldId="328"/>
            <ac:picMk id="9" creationId="{EC9FDB03-CA2D-3987-8CE3-191D22053B98}"/>
          </ac:picMkLst>
        </pc:picChg>
        <pc:picChg chg="add mod modCrop">
          <ac:chgData name="Shen, Bingxin" userId="d35296ed-d2a7-4df9-954d-87a09facb6ef" providerId="ADAL" clId="{FB468E80-FEAE-4FDC-B6B7-111457BB061F}" dt="2023-03-09T16:10:35.967" v="2067" actId="14861"/>
          <ac:picMkLst>
            <pc:docMk/>
            <pc:sldMk cId="1541052161" sldId="328"/>
            <ac:picMk id="11" creationId="{D4B14B88-7D0D-2D7E-ED81-8283246DBE51}"/>
          </ac:picMkLst>
        </pc:picChg>
        <pc:picChg chg="add mod">
          <ac:chgData name="Shen, Bingxin" userId="d35296ed-d2a7-4df9-954d-87a09facb6ef" providerId="ADAL" clId="{FB468E80-FEAE-4FDC-B6B7-111457BB061F}" dt="2023-03-09T16:04:23.062" v="1726" actId="14861"/>
          <ac:picMkLst>
            <pc:docMk/>
            <pc:sldMk cId="1541052161" sldId="328"/>
            <ac:picMk id="4098" creationId="{714BEF01-21DA-0A88-F691-20FAD622D9BC}"/>
          </ac:picMkLst>
        </pc:picChg>
      </pc:sldChg>
      <pc:sldChg chg="addSp delSp modSp add mod ord">
        <pc:chgData name="Shen, Bingxin" userId="d35296ed-d2a7-4df9-954d-87a09facb6ef" providerId="ADAL" clId="{FB468E80-FEAE-4FDC-B6B7-111457BB061F}" dt="2023-03-09T16:10:53.155" v="2089" actId="14861"/>
        <pc:sldMkLst>
          <pc:docMk/>
          <pc:sldMk cId="2266061587" sldId="329"/>
        </pc:sldMkLst>
        <pc:spChg chg="mod">
          <ac:chgData name="Shen, Bingxin" userId="d35296ed-d2a7-4df9-954d-87a09facb6ef" providerId="ADAL" clId="{FB468E80-FEAE-4FDC-B6B7-111457BB061F}" dt="2023-03-09T14:24:50.403" v="1063" actId="20577"/>
          <ac:spMkLst>
            <pc:docMk/>
            <pc:sldMk cId="2266061587" sldId="329"/>
            <ac:spMk id="2" creationId="{F23F57CA-1571-E3EC-6537-5DF4FA99CFB1}"/>
          </ac:spMkLst>
        </pc:spChg>
        <pc:spChg chg="mod">
          <ac:chgData name="Shen, Bingxin" userId="d35296ed-d2a7-4df9-954d-87a09facb6ef" providerId="ADAL" clId="{FB468E80-FEAE-4FDC-B6B7-111457BB061F}" dt="2023-03-09T15:21:15.492" v="1371" actId="6549"/>
          <ac:spMkLst>
            <pc:docMk/>
            <pc:sldMk cId="2266061587" sldId="329"/>
            <ac:spMk id="3" creationId="{4FF02CA0-9CE5-AF96-5AA3-4C3880712A5E}"/>
          </ac:spMkLst>
        </pc:spChg>
        <pc:picChg chg="del">
          <ac:chgData name="Shen, Bingxin" userId="d35296ed-d2a7-4df9-954d-87a09facb6ef" providerId="ADAL" clId="{FB468E80-FEAE-4FDC-B6B7-111457BB061F}" dt="2023-03-09T14:27:17.631" v="1121" actId="478"/>
          <ac:picMkLst>
            <pc:docMk/>
            <pc:sldMk cId="2266061587" sldId="329"/>
            <ac:picMk id="4" creationId="{C9C1FD00-E867-9113-1826-FAB28DFA9C5D}"/>
          </ac:picMkLst>
        </pc:picChg>
        <pc:picChg chg="add del mod">
          <ac:chgData name="Shen, Bingxin" userId="d35296ed-d2a7-4df9-954d-87a09facb6ef" providerId="ADAL" clId="{FB468E80-FEAE-4FDC-B6B7-111457BB061F}" dt="2023-03-09T15:20:53.515" v="1365" actId="478"/>
          <ac:picMkLst>
            <pc:docMk/>
            <pc:sldMk cId="2266061587" sldId="329"/>
            <ac:picMk id="6" creationId="{6194D9E4-B7CC-B196-0A1B-4D75DF15C0D8}"/>
          </ac:picMkLst>
        </pc:picChg>
        <pc:picChg chg="del">
          <ac:chgData name="Shen, Bingxin" userId="d35296ed-d2a7-4df9-954d-87a09facb6ef" providerId="ADAL" clId="{FB468E80-FEAE-4FDC-B6B7-111457BB061F}" dt="2023-03-09T14:27:18.651" v="1122" actId="478"/>
          <ac:picMkLst>
            <pc:docMk/>
            <pc:sldMk cId="2266061587" sldId="329"/>
            <ac:picMk id="8" creationId="{D9A2D315-6117-E208-C496-4D6CF7B5BE61}"/>
          </ac:picMkLst>
        </pc:picChg>
        <pc:picChg chg="add del mod">
          <ac:chgData name="Shen, Bingxin" userId="d35296ed-d2a7-4df9-954d-87a09facb6ef" providerId="ADAL" clId="{FB468E80-FEAE-4FDC-B6B7-111457BB061F}" dt="2023-03-09T15:21:11.552" v="1370" actId="478"/>
          <ac:picMkLst>
            <pc:docMk/>
            <pc:sldMk cId="2266061587" sldId="329"/>
            <ac:picMk id="9" creationId="{84B99EDF-E516-A233-2967-67751F7D7FB7}"/>
          </ac:picMkLst>
        </pc:picChg>
        <pc:picChg chg="add mod">
          <ac:chgData name="Shen, Bingxin" userId="d35296ed-d2a7-4df9-954d-87a09facb6ef" providerId="ADAL" clId="{FB468E80-FEAE-4FDC-B6B7-111457BB061F}" dt="2023-03-09T15:21:18.051" v="1372" actId="1076"/>
          <ac:picMkLst>
            <pc:docMk/>
            <pc:sldMk cId="2266061587" sldId="329"/>
            <ac:picMk id="11" creationId="{7496464D-D337-D4ED-CA7A-54F5AE1FC255}"/>
          </ac:picMkLst>
        </pc:picChg>
        <pc:picChg chg="add mod">
          <ac:chgData name="Shen, Bingxin" userId="d35296ed-d2a7-4df9-954d-87a09facb6ef" providerId="ADAL" clId="{FB468E80-FEAE-4FDC-B6B7-111457BB061F}" dt="2023-03-09T16:10:53.155" v="2089" actId="14861"/>
          <ac:picMkLst>
            <pc:docMk/>
            <pc:sldMk cId="2266061587" sldId="329"/>
            <ac:picMk id="13" creationId="{4806BB5A-344C-58B8-E734-FF28D7C6595F}"/>
          </ac:picMkLst>
        </pc:picChg>
        <pc:picChg chg="add mod">
          <ac:chgData name="Shen, Bingxin" userId="d35296ed-d2a7-4df9-954d-87a09facb6ef" providerId="ADAL" clId="{FB468E80-FEAE-4FDC-B6B7-111457BB061F}" dt="2023-03-09T15:21:03.103" v="1369" actId="14100"/>
          <ac:picMkLst>
            <pc:docMk/>
            <pc:sldMk cId="2266061587" sldId="329"/>
            <ac:picMk id="15" creationId="{C11462AF-7FFB-1CA3-EC6D-588F03AB7CB5}"/>
          </ac:picMkLst>
        </pc:picChg>
      </pc:sldChg>
      <pc:sldChg chg="add del">
        <pc:chgData name="Shen, Bingxin" userId="d35296ed-d2a7-4df9-954d-87a09facb6ef" providerId="ADAL" clId="{FB468E80-FEAE-4FDC-B6B7-111457BB061F}" dt="2023-03-09T14:24:43.735" v="1058" actId="47"/>
        <pc:sldMkLst>
          <pc:docMk/>
          <pc:sldMk cId="2692563459" sldId="329"/>
        </pc:sldMkLst>
      </pc:sldChg>
      <pc:sldChg chg="addSp delSp modSp add mod modNotesTx">
        <pc:chgData name="Shen, Bingxin" userId="d35296ed-d2a7-4df9-954d-87a09facb6ef" providerId="ADAL" clId="{FB468E80-FEAE-4FDC-B6B7-111457BB061F}" dt="2023-03-09T16:11:06.301" v="2103" actId="14861"/>
        <pc:sldMkLst>
          <pc:docMk/>
          <pc:sldMk cId="2228705994" sldId="330"/>
        </pc:sldMkLst>
        <pc:spChg chg="mod">
          <ac:chgData name="Shen, Bingxin" userId="d35296ed-d2a7-4df9-954d-87a09facb6ef" providerId="ADAL" clId="{FB468E80-FEAE-4FDC-B6B7-111457BB061F}" dt="2023-03-09T14:33:58.698" v="1219" actId="20577"/>
          <ac:spMkLst>
            <pc:docMk/>
            <pc:sldMk cId="2228705994" sldId="330"/>
            <ac:spMk id="2" creationId="{F23F57CA-1571-E3EC-6537-5DF4FA99CFB1}"/>
          </ac:spMkLst>
        </pc:spChg>
        <pc:spChg chg="mod">
          <ac:chgData name="Shen, Bingxin" userId="d35296ed-d2a7-4df9-954d-87a09facb6ef" providerId="ADAL" clId="{FB468E80-FEAE-4FDC-B6B7-111457BB061F}" dt="2023-03-09T14:44:41.599" v="1341" actId="20577"/>
          <ac:spMkLst>
            <pc:docMk/>
            <pc:sldMk cId="2228705994" sldId="330"/>
            <ac:spMk id="3" creationId="{4FF02CA0-9CE5-AF96-5AA3-4C3880712A5E}"/>
          </ac:spMkLst>
        </pc:spChg>
        <pc:picChg chg="add del mod">
          <ac:chgData name="Shen, Bingxin" userId="d35296ed-d2a7-4df9-954d-87a09facb6ef" providerId="ADAL" clId="{FB468E80-FEAE-4FDC-B6B7-111457BB061F}" dt="2023-03-09T14:43:39.689" v="1293" actId="478"/>
          <ac:picMkLst>
            <pc:docMk/>
            <pc:sldMk cId="2228705994" sldId="330"/>
            <ac:picMk id="4" creationId="{E8C097D7-FEE0-1992-49A0-6FDCAAA1D3C6}"/>
          </ac:picMkLst>
        </pc:picChg>
        <pc:picChg chg="del">
          <ac:chgData name="Shen, Bingxin" userId="d35296ed-d2a7-4df9-954d-87a09facb6ef" providerId="ADAL" clId="{FB468E80-FEAE-4FDC-B6B7-111457BB061F}" dt="2023-03-09T14:34:17.714" v="1242" actId="478"/>
          <ac:picMkLst>
            <pc:docMk/>
            <pc:sldMk cId="2228705994" sldId="330"/>
            <ac:picMk id="6" creationId="{6194D9E4-B7CC-B196-0A1B-4D75DF15C0D8}"/>
          </ac:picMkLst>
        </pc:picChg>
        <pc:picChg chg="add mod">
          <ac:chgData name="Shen, Bingxin" userId="d35296ed-d2a7-4df9-954d-87a09facb6ef" providerId="ADAL" clId="{FB468E80-FEAE-4FDC-B6B7-111457BB061F}" dt="2023-03-09T14:51:31.417" v="1351" actId="14100"/>
          <ac:picMkLst>
            <pc:docMk/>
            <pc:sldMk cId="2228705994" sldId="330"/>
            <ac:picMk id="7" creationId="{1C2CA22D-5C65-3C3E-1FBF-6DD2978F5A94}"/>
          </ac:picMkLst>
        </pc:picChg>
        <pc:picChg chg="del">
          <ac:chgData name="Shen, Bingxin" userId="d35296ed-d2a7-4df9-954d-87a09facb6ef" providerId="ADAL" clId="{FB468E80-FEAE-4FDC-B6B7-111457BB061F}" dt="2023-03-09T14:33:47.394" v="1195" actId="478"/>
          <ac:picMkLst>
            <pc:docMk/>
            <pc:sldMk cId="2228705994" sldId="330"/>
            <ac:picMk id="9" creationId="{84B99EDF-E516-A233-2967-67751F7D7FB7}"/>
          </ac:picMkLst>
        </pc:picChg>
        <pc:picChg chg="add mod">
          <ac:chgData name="Shen, Bingxin" userId="d35296ed-d2a7-4df9-954d-87a09facb6ef" providerId="ADAL" clId="{FB468E80-FEAE-4FDC-B6B7-111457BB061F}" dt="2023-03-09T16:11:06.301" v="2103" actId="14861"/>
          <ac:picMkLst>
            <pc:docMk/>
            <pc:sldMk cId="2228705994" sldId="330"/>
            <ac:picMk id="10" creationId="{730E5568-B5B0-980C-99D5-0951EE371526}"/>
          </ac:picMkLst>
        </pc:picChg>
        <pc:picChg chg="del mod modCrop">
          <ac:chgData name="Shen, Bingxin" userId="d35296ed-d2a7-4df9-954d-87a09facb6ef" providerId="ADAL" clId="{FB468E80-FEAE-4FDC-B6B7-111457BB061F}" dt="2023-03-09T14:34:41.424" v="1254" actId="478"/>
          <ac:picMkLst>
            <pc:docMk/>
            <pc:sldMk cId="2228705994" sldId="330"/>
            <ac:picMk id="11" creationId="{7496464D-D337-D4ED-CA7A-54F5AE1FC255}"/>
          </ac:picMkLst>
        </pc:picChg>
        <pc:picChg chg="del">
          <ac:chgData name="Shen, Bingxin" userId="d35296ed-d2a7-4df9-954d-87a09facb6ef" providerId="ADAL" clId="{FB468E80-FEAE-4FDC-B6B7-111457BB061F}" dt="2023-03-09T14:33:48.252" v="1196" actId="478"/>
          <ac:picMkLst>
            <pc:docMk/>
            <pc:sldMk cId="2228705994" sldId="330"/>
            <ac:picMk id="13" creationId="{4806BB5A-344C-58B8-E734-FF28D7C6595F}"/>
          </ac:picMkLst>
        </pc:picChg>
        <pc:picChg chg="add mod">
          <ac:chgData name="Shen, Bingxin" userId="d35296ed-d2a7-4df9-954d-87a09facb6ef" providerId="ADAL" clId="{FB468E80-FEAE-4FDC-B6B7-111457BB061F}" dt="2023-03-09T14:51:38.628" v="1352" actId="1076"/>
          <ac:picMkLst>
            <pc:docMk/>
            <pc:sldMk cId="2228705994" sldId="330"/>
            <ac:picMk id="14" creationId="{5FD3033B-9636-43DA-EEEE-84D462960A98}"/>
          </ac:picMkLst>
        </pc:picChg>
        <pc:picChg chg="add mod">
          <ac:chgData name="Shen, Bingxin" userId="d35296ed-d2a7-4df9-954d-87a09facb6ef" providerId="ADAL" clId="{FB468E80-FEAE-4FDC-B6B7-111457BB061F}" dt="2023-03-09T16:11:06.301" v="2103" actId="14861"/>
          <ac:picMkLst>
            <pc:docMk/>
            <pc:sldMk cId="2228705994" sldId="330"/>
            <ac:picMk id="16" creationId="{0C0CA66D-8462-DB32-28F2-D08F8ABB4ABF}"/>
          </ac:picMkLst>
        </pc:picChg>
      </pc:sldChg>
      <pc:sldChg chg="addSp delSp modSp add mod setBg addAnim delAnim modAnim modNotesTx">
        <pc:chgData name="Shen, Bingxin" userId="d35296ed-d2a7-4df9-954d-87a09facb6ef" providerId="ADAL" clId="{FB468E80-FEAE-4FDC-B6B7-111457BB061F}" dt="2023-03-09T16:11:44.618" v="2132" actId="14861"/>
        <pc:sldMkLst>
          <pc:docMk/>
          <pc:sldMk cId="2452530731" sldId="331"/>
        </pc:sldMkLst>
        <pc:spChg chg="mod">
          <ac:chgData name="Shen, Bingxin" userId="d35296ed-d2a7-4df9-954d-87a09facb6ef" providerId="ADAL" clId="{FB468E80-FEAE-4FDC-B6B7-111457BB061F}" dt="2023-03-09T14:52:23.378" v="1363" actId="6549"/>
          <ac:spMkLst>
            <pc:docMk/>
            <pc:sldMk cId="2452530731" sldId="331"/>
            <ac:spMk id="3" creationId="{4FF02CA0-9CE5-AF96-5AA3-4C3880712A5E}"/>
          </ac:spMkLst>
        </pc:spChg>
        <pc:spChg chg="add mod">
          <ac:chgData name="Shen, Bingxin" userId="d35296ed-d2a7-4df9-954d-87a09facb6ef" providerId="ADAL" clId="{FB468E80-FEAE-4FDC-B6B7-111457BB061F}" dt="2023-03-09T16:11:44.618" v="2132" actId="14861"/>
          <ac:spMkLst>
            <pc:docMk/>
            <pc:sldMk cId="2452530731" sldId="331"/>
            <ac:spMk id="16" creationId="{50633B02-FCA6-07F7-0690-CB1754DDA0C5}"/>
          </ac:spMkLst>
        </pc:spChg>
        <pc:picChg chg="add mod modCrop">
          <ac:chgData name="Shen, Bingxin" userId="d35296ed-d2a7-4df9-954d-87a09facb6ef" providerId="ADAL" clId="{FB468E80-FEAE-4FDC-B6B7-111457BB061F}" dt="2023-03-09T15:29:01.983" v="1378" actId="14100"/>
          <ac:picMkLst>
            <pc:docMk/>
            <pc:sldMk cId="2452530731" sldId="331"/>
            <ac:picMk id="5" creationId="{B9DA8E4F-F93A-738B-5E71-92107BC4D0BC}"/>
          </ac:picMkLst>
        </pc:picChg>
        <pc:picChg chg="del">
          <ac:chgData name="Shen, Bingxin" userId="d35296ed-d2a7-4df9-954d-87a09facb6ef" providerId="ADAL" clId="{FB468E80-FEAE-4FDC-B6B7-111457BB061F}" dt="2023-03-09T14:52:24.655" v="1364" actId="478"/>
          <ac:picMkLst>
            <pc:docMk/>
            <pc:sldMk cId="2452530731" sldId="331"/>
            <ac:picMk id="6" creationId="{6194D9E4-B7CC-B196-0A1B-4D75DF15C0D8}"/>
          </ac:picMkLst>
        </pc:picChg>
        <pc:picChg chg="add mod ord">
          <ac:chgData name="Shen, Bingxin" userId="d35296ed-d2a7-4df9-954d-87a09facb6ef" providerId="ADAL" clId="{FB468E80-FEAE-4FDC-B6B7-111457BB061F}" dt="2023-03-09T15:35:32.480" v="1416" actId="1076"/>
          <ac:picMkLst>
            <pc:docMk/>
            <pc:sldMk cId="2452530731" sldId="331"/>
            <ac:picMk id="8" creationId="{171DF4E5-E5B3-EB13-FE70-46CB8C8BA014}"/>
          </ac:picMkLst>
        </pc:picChg>
        <pc:picChg chg="del">
          <ac:chgData name="Shen, Bingxin" userId="d35296ed-d2a7-4df9-954d-87a09facb6ef" providerId="ADAL" clId="{FB468E80-FEAE-4FDC-B6B7-111457BB061F}" dt="2023-03-09T14:52:16.680" v="1360" actId="478"/>
          <ac:picMkLst>
            <pc:docMk/>
            <pc:sldMk cId="2452530731" sldId="331"/>
            <ac:picMk id="9" creationId="{84B99EDF-E516-A233-2967-67751F7D7FB7}"/>
          </ac:picMkLst>
        </pc:picChg>
        <pc:picChg chg="del">
          <ac:chgData name="Shen, Bingxin" userId="d35296ed-d2a7-4df9-954d-87a09facb6ef" providerId="ADAL" clId="{FB468E80-FEAE-4FDC-B6B7-111457BB061F}" dt="2023-03-09T14:52:20.715" v="1362" actId="478"/>
          <ac:picMkLst>
            <pc:docMk/>
            <pc:sldMk cId="2452530731" sldId="331"/>
            <ac:picMk id="11" creationId="{7496464D-D337-D4ED-CA7A-54F5AE1FC255}"/>
          </ac:picMkLst>
        </pc:picChg>
        <pc:picChg chg="add del mod">
          <ac:chgData name="Shen, Bingxin" userId="d35296ed-d2a7-4df9-954d-87a09facb6ef" providerId="ADAL" clId="{FB468E80-FEAE-4FDC-B6B7-111457BB061F}" dt="2023-03-09T15:35:25.060" v="1413" actId="478"/>
          <ac:picMkLst>
            <pc:docMk/>
            <pc:sldMk cId="2452530731" sldId="331"/>
            <ac:picMk id="12" creationId="{2CA5297E-D85F-643B-98D7-42106C0FC928}"/>
          </ac:picMkLst>
        </pc:picChg>
        <pc:picChg chg="del">
          <ac:chgData name="Shen, Bingxin" userId="d35296ed-d2a7-4df9-954d-87a09facb6ef" providerId="ADAL" clId="{FB468E80-FEAE-4FDC-B6B7-111457BB061F}" dt="2023-03-09T14:52:19.090" v="1361" actId="478"/>
          <ac:picMkLst>
            <pc:docMk/>
            <pc:sldMk cId="2452530731" sldId="331"/>
            <ac:picMk id="13" creationId="{4806BB5A-344C-58B8-E734-FF28D7C6595F}"/>
          </ac:picMkLst>
        </pc:picChg>
        <pc:picChg chg="add del mod">
          <ac:chgData name="Shen, Bingxin" userId="d35296ed-d2a7-4df9-954d-87a09facb6ef" providerId="ADAL" clId="{FB468E80-FEAE-4FDC-B6B7-111457BB061F}" dt="2023-03-09T15:35:25.060" v="1413" actId="478"/>
          <ac:picMkLst>
            <pc:docMk/>
            <pc:sldMk cId="2452530731" sldId="331"/>
            <ac:picMk id="15" creationId="{96848C9F-0879-6ADD-D6E9-396BAFDA364A}"/>
          </ac:picMkLst>
        </pc:picChg>
      </pc:sldChg>
      <pc:sldChg chg="addSp modSp add del mod setBg">
        <pc:chgData name="Shen, Bingxin" userId="d35296ed-d2a7-4df9-954d-87a09facb6ef" providerId="ADAL" clId="{FB468E80-FEAE-4FDC-B6B7-111457BB061F}" dt="2023-03-09T16:19:05.602" v="2269" actId="47"/>
        <pc:sldMkLst>
          <pc:docMk/>
          <pc:sldMk cId="1370234628" sldId="332"/>
        </pc:sldMkLst>
        <pc:spChg chg="mod">
          <ac:chgData name="Shen, Bingxin" userId="d35296ed-d2a7-4df9-954d-87a09facb6ef" providerId="ADAL" clId="{FB468E80-FEAE-4FDC-B6B7-111457BB061F}" dt="2023-03-09T16:18:40.981" v="2267" actId="26606"/>
          <ac:spMkLst>
            <pc:docMk/>
            <pc:sldMk cId="1370234628" sldId="332"/>
            <ac:spMk id="2" creationId="{00000000-0000-0000-0000-000000000000}"/>
          </ac:spMkLst>
        </pc:spChg>
        <pc:spChg chg="mod">
          <ac:chgData name="Shen, Bingxin" userId="d35296ed-d2a7-4df9-954d-87a09facb6ef" providerId="ADAL" clId="{FB468E80-FEAE-4FDC-B6B7-111457BB061F}" dt="2023-03-09T16:18:40.981" v="2267" actId="26606"/>
          <ac:spMkLst>
            <pc:docMk/>
            <pc:sldMk cId="1370234628" sldId="332"/>
            <ac:spMk id="3" creationId="{00000000-0000-0000-0000-000000000000}"/>
          </ac:spMkLst>
        </pc:spChg>
        <pc:spChg chg="add">
          <ac:chgData name="Shen, Bingxin" userId="d35296ed-d2a7-4df9-954d-87a09facb6ef" providerId="ADAL" clId="{FB468E80-FEAE-4FDC-B6B7-111457BB061F}" dt="2023-03-09T16:18:40.981" v="2267" actId="26606"/>
          <ac:spMkLst>
            <pc:docMk/>
            <pc:sldMk cId="1370234628" sldId="332"/>
            <ac:spMk id="12" creationId="{F5F0CD5C-72F3-4090-8A69-8E15CB432AC2}"/>
          </ac:spMkLst>
        </pc:spChg>
        <pc:spChg chg="add">
          <ac:chgData name="Shen, Bingxin" userId="d35296ed-d2a7-4df9-954d-87a09facb6ef" providerId="ADAL" clId="{FB468E80-FEAE-4FDC-B6B7-111457BB061F}" dt="2023-03-09T16:18:40.981" v="2267" actId="26606"/>
          <ac:spMkLst>
            <pc:docMk/>
            <pc:sldMk cId="1370234628" sldId="332"/>
            <ac:spMk id="14" creationId="{217496A2-9394-4FB7-BA0E-717D2D2E7A43}"/>
          </ac:spMkLst>
        </pc:spChg>
        <pc:spChg chg="add">
          <ac:chgData name="Shen, Bingxin" userId="d35296ed-d2a7-4df9-954d-87a09facb6ef" providerId="ADAL" clId="{FB468E80-FEAE-4FDC-B6B7-111457BB061F}" dt="2023-03-09T16:18:40.981" v="2267" actId="26606"/>
          <ac:spMkLst>
            <pc:docMk/>
            <pc:sldMk cId="1370234628" sldId="332"/>
            <ac:spMk id="20" creationId="{67374FB5-CBB7-46FF-95B5-2251BC6856ED}"/>
          </ac:spMkLst>
        </pc:spChg>
        <pc:spChg chg="add">
          <ac:chgData name="Shen, Bingxin" userId="d35296ed-d2a7-4df9-954d-87a09facb6ef" providerId="ADAL" clId="{FB468E80-FEAE-4FDC-B6B7-111457BB061F}" dt="2023-03-09T16:18:40.981" v="2267" actId="26606"/>
          <ac:spMkLst>
            <pc:docMk/>
            <pc:sldMk cId="1370234628" sldId="332"/>
            <ac:spMk id="22" creationId="{34BCEAB7-D9E0-40A4-9254-8593BD346EAB}"/>
          </ac:spMkLst>
        </pc:spChg>
        <pc:spChg chg="add">
          <ac:chgData name="Shen, Bingxin" userId="d35296ed-d2a7-4df9-954d-87a09facb6ef" providerId="ADAL" clId="{FB468E80-FEAE-4FDC-B6B7-111457BB061F}" dt="2023-03-09T16:18:40.981" v="2267" actId="26606"/>
          <ac:spMkLst>
            <pc:docMk/>
            <pc:sldMk cId="1370234628" sldId="332"/>
            <ac:spMk id="24" creationId="{D567A354-BB63-405C-8E5F-2F510E670F16}"/>
          </ac:spMkLst>
        </pc:spChg>
        <pc:spChg chg="add">
          <ac:chgData name="Shen, Bingxin" userId="d35296ed-d2a7-4df9-954d-87a09facb6ef" providerId="ADAL" clId="{FB468E80-FEAE-4FDC-B6B7-111457BB061F}" dt="2023-03-09T16:18:40.981" v="2267" actId="26606"/>
          <ac:spMkLst>
            <pc:docMk/>
            <pc:sldMk cId="1370234628" sldId="332"/>
            <ac:spMk id="26" creationId="{9185A8D7-2F20-4F7A-97BE-21DB1654C7F7}"/>
          </ac:spMkLst>
        </pc:spChg>
        <pc:spChg chg="add">
          <ac:chgData name="Shen, Bingxin" userId="d35296ed-d2a7-4df9-954d-87a09facb6ef" providerId="ADAL" clId="{FB468E80-FEAE-4FDC-B6B7-111457BB061F}" dt="2023-03-09T16:18:40.981" v="2267" actId="26606"/>
          <ac:spMkLst>
            <pc:docMk/>
            <pc:sldMk cId="1370234628" sldId="332"/>
            <ac:spMk id="28" creationId="{CB65BD56-22B3-4E13-BFCA-B8E8BEB92D6C}"/>
          </ac:spMkLst>
        </pc:spChg>
        <pc:spChg chg="add">
          <ac:chgData name="Shen, Bingxin" userId="d35296ed-d2a7-4df9-954d-87a09facb6ef" providerId="ADAL" clId="{FB468E80-FEAE-4FDC-B6B7-111457BB061F}" dt="2023-03-09T16:18:40.981" v="2267" actId="26606"/>
          <ac:spMkLst>
            <pc:docMk/>
            <pc:sldMk cId="1370234628" sldId="332"/>
            <ac:spMk id="30" creationId="{6790ED68-BCA0-4247-A72F-1CB85DF068C3}"/>
          </ac:spMkLst>
        </pc:spChg>
        <pc:spChg chg="add">
          <ac:chgData name="Shen, Bingxin" userId="d35296ed-d2a7-4df9-954d-87a09facb6ef" providerId="ADAL" clId="{FB468E80-FEAE-4FDC-B6B7-111457BB061F}" dt="2023-03-09T16:18:40.981" v="2267" actId="26606"/>
          <ac:spMkLst>
            <pc:docMk/>
            <pc:sldMk cId="1370234628" sldId="332"/>
            <ac:spMk id="32" creationId="{DD0F2B3F-DC55-4FA7-B667-1ACD07920937}"/>
          </ac:spMkLst>
        </pc:spChg>
        <pc:picChg chg="mod ord">
          <ac:chgData name="Shen, Bingxin" userId="d35296ed-d2a7-4df9-954d-87a09facb6ef" providerId="ADAL" clId="{FB468E80-FEAE-4FDC-B6B7-111457BB061F}" dt="2023-03-09T16:18:46.538" v="2268" actId="14100"/>
          <ac:picMkLst>
            <pc:docMk/>
            <pc:sldMk cId="1370234628" sldId="332"/>
            <ac:picMk id="7" creationId="{AC530455-FE35-FC8F-432F-D03C5A7018BF}"/>
          </ac:picMkLst>
        </pc:picChg>
        <pc:cxnChg chg="add">
          <ac:chgData name="Shen, Bingxin" userId="d35296ed-d2a7-4df9-954d-87a09facb6ef" providerId="ADAL" clId="{FB468E80-FEAE-4FDC-B6B7-111457BB061F}" dt="2023-03-09T16:18:40.981" v="2267" actId="26606"/>
          <ac:cxnSpMkLst>
            <pc:docMk/>
            <pc:sldMk cId="1370234628" sldId="332"/>
            <ac:cxnSpMk id="16" creationId="{D02CF681-4765-4E88-802F-B2474DCD516A}"/>
          </ac:cxnSpMkLst>
        </pc:cxnChg>
        <pc:cxnChg chg="add">
          <ac:chgData name="Shen, Bingxin" userId="d35296ed-d2a7-4df9-954d-87a09facb6ef" providerId="ADAL" clId="{FB468E80-FEAE-4FDC-B6B7-111457BB061F}" dt="2023-03-09T16:18:40.981" v="2267" actId="26606"/>
          <ac:cxnSpMkLst>
            <pc:docMk/>
            <pc:sldMk cId="1370234628" sldId="332"/>
            <ac:cxnSpMk id="18" creationId="{3D57B2BA-243C-45C7-A5D8-46CA719437FC}"/>
          </ac:cxnSpMkLst>
        </pc:cxnChg>
      </pc:sldChg>
    </pc:docChg>
  </pc:docChgLst>
  <pc:docChgLst>
    <pc:chgData name="Shen, Bingxin" userId="d35296ed-d2a7-4df9-954d-87a09facb6ef" providerId="ADAL" clId="{D6963226-0902-4627-A24C-6BEA8D3C6FAC}"/>
    <pc:docChg chg="undo custSel addSld modSld modMainMaster">
      <pc:chgData name="Shen, Bingxin" userId="d35296ed-d2a7-4df9-954d-87a09facb6ef" providerId="ADAL" clId="{D6963226-0902-4627-A24C-6BEA8D3C6FAC}" dt="2023-04-04T19:07:45.381" v="1117" actId="14100"/>
      <pc:docMkLst>
        <pc:docMk/>
      </pc:docMkLst>
      <pc:sldChg chg="addSp delSp modSp mod modAnim">
        <pc:chgData name="Shen, Bingxin" userId="d35296ed-d2a7-4df9-954d-87a09facb6ef" providerId="ADAL" clId="{D6963226-0902-4627-A24C-6BEA8D3C6FAC}" dt="2023-04-04T19:00:36.587" v="1104" actId="20577"/>
        <pc:sldMkLst>
          <pc:docMk/>
          <pc:sldMk cId="2501320926" sldId="256"/>
        </pc:sldMkLst>
        <pc:spChg chg="mod">
          <ac:chgData name="Shen, Bingxin" userId="d35296ed-d2a7-4df9-954d-87a09facb6ef" providerId="ADAL" clId="{D6963226-0902-4627-A24C-6BEA8D3C6FAC}" dt="2023-03-09T16:24:57.448" v="15" actId="113"/>
          <ac:spMkLst>
            <pc:docMk/>
            <pc:sldMk cId="2501320926" sldId="256"/>
            <ac:spMk id="2" creationId="{00000000-0000-0000-0000-000000000000}"/>
          </ac:spMkLst>
        </pc:spChg>
        <pc:spChg chg="mod">
          <ac:chgData name="Shen, Bingxin" userId="d35296ed-d2a7-4df9-954d-87a09facb6ef" providerId="ADAL" clId="{D6963226-0902-4627-A24C-6BEA8D3C6FAC}" dt="2023-04-04T19:00:36.587" v="1104" actId="20577"/>
          <ac:spMkLst>
            <pc:docMk/>
            <pc:sldMk cId="2501320926" sldId="256"/>
            <ac:spMk id="3" creationId="{00000000-0000-0000-0000-000000000000}"/>
          </ac:spMkLst>
        </pc:spChg>
        <pc:spChg chg="add mod">
          <ac:chgData name="Shen, Bingxin" userId="d35296ed-d2a7-4df9-954d-87a09facb6ef" providerId="ADAL" clId="{D6963226-0902-4627-A24C-6BEA8D3C6FAC}" dt="2023-03-09T16:45:41.621" v="192" actId="207"/>
          <ac:spMkLst>
            <pc:docMk/>
            <pc:sldMk cId="2501320926" sldId="256"/>
            <ac:spMk id="6" creationId="{73B44B29-C335-FCD0-3CF4-A65A5C0BC1B2}"/>
          </ac:spMkLst>
        </pc:spChg>
        <pc:picChg chg="add mod modCrop">
          <ac:chgData name="Shen, Bingxin" userId="d35296ed-d2a7-4df9-954d-87a09facb6ef" providerId="ADAL" clId="{D6963226-0902-4627-A24C-6BEA8D3C6FAC}" dt="2023-03-09T16:24:00.984" v="7" actId="732"/>
          <ac:picMkLst>
            <pc:docMk/>
            <pc:sldMk cId="2501320926" sldId="256"/>
            <ac:picMk id="5" creationId="{82DC476F-CB5F-9D35-BF7B-BEE226561A1A}"/>
          </ac:picMkLst>
        </pc:picChg>
        <pc:picChg chg="add del mod">
          <ac:chgData name="Shen, Bingxin" userId="d35296ed-d2a7-4df9-954d-87a09facb6ef" providerId="ADAL" clId="{D6963226-0902-4627-A24C-6BEA8D3C6FAC}" dt="2023-03-10T14:15:47.220" v="510" actId="478"/>
          <ac:picMkLst>
            <pc:docMk/>
            <pc:sldMk cId="2501320926" sldId="256"/>
            <ac:picMk id="8" creationId="{37B77905-D693-AD14-D8E4-CA2AE4D0EF46}"/>
          </ac:picMkLst>
        </pc:picChg>
      </pc:sldChg>
      <pc:sldChg chg="addSp delSp modSp mod delAnim modAnim">
        <pc:chgData name="Shen, Bingxin" userId="d35296ed-d2a7-4df9-954d-87a09facb6ef" providerId="ADAL" clId="{D6963226-0902-4627-A24C-6BEA8D3C6FAC}" dt="2023-03-10T14:16:02.938" v="511" actId="14100"/>
        <pc:sldMkLst>
          <pc:docMk/>
          <pc:sldMk cId="2368183127" sldId="257"/>
        </pc:sldMkLst>
        <pc:spChg chg="add del mod">
          <ac:chgData name="Shen, Bingxin" userId="d35296ed-d2a7-4df9-954d-87a09facb6ef" providerId="ADAL" clId="{D6963226-0902-4627-A24C-6BEA8D3C6FAC}" dt="2023-03-09T16:50:48.114" v="260" actId="478"/>
          <ac:spMkLst>
            <pc:docMk/>
            <pc:sldMk cId="2368183127" sldId="257"/>
            <ac:spMk id="6" creationId="{96A17249-A551-2CAD-D447-96CE21417F4B}"/>
          </ac:spMkLst>
        </pc:spChg>
        <pc:picChg chg="add mod">
          <ac:chgData name="Shen, Bingxin" userId="d35296ed-d2a7-4df9-954d-87a09facb6ef" providerId="ADAL" clId="{D6963226-0902-4627-A24C-6BEA8D3C6FAC}" dt="2023-03-09T16:50:12.589" v="221" actId="1076"/>
          <ac:picMkLst>
            <pc:docMk/>
            <pc:sldMk cId="2368183127" sldId="257"/>
            <ac:picMk id="5" creationId="{EC10B85D-A395-6F93-06FA-7AF8DB4C4904}"/>
          </ac:picMkLst>
        </pc:picChg>
        <pc:picChg chg="mod">
          <ac:chgData name="Shen, Bingxin" userId="d35296ed-d2a7-4df9-954d-87a09facb6ef" providerId="ADAL" clId="{D6963226-0902-4627-A24C-6BEA8D3C6FAC}" dt="2023-03-10T14:16:02.938" v="511" actId="14100"/>
          <ac:picMkLst>
            <pc:docMk/>
            <pc:sldMk cId="2368183127" sldId="257"/>
            <ac:picMk id="2050" creationId="{C6E70341-489B-1439-4524-5F1C41402607}"/>
          </ac:picMkLst>
        </pc:picChg>
      </pc:sldChg>
      <pc:sldChg chg="addSp modSp mod">
        <pc:chgData name="Shen, Bingxin" userId="d35296ed-d2a7-4df9-954d-87a09facb6ef" providerId="ADAL" clId="{D6963226-0902-4627-A24C-6BEA8D3C6FAC}" dt="2023-04-04T18:04:08.913" v="941" actId="20577"/>
        <pc:sldMkLst>
          <pc:docMk/>
          <pc:sldMk cId="32832370" sldId="260"/>
        </pc:sldMkLst>
        <pc:spChg chg="mod">
          <ac:chgData name="Shen, Bingxin" userId="d35296ed-d2a7-4df9-954d-87a09facb6ef" providerId="ADAL" clId="{D6963226-0902-4627-A24C-6BEA8D3C6FAC}" dt="2023-04-04T18:04:08.913" v="941" actId="20577"/>
          <ac:spMkLst>
            <pc:docMk/>
            <pc:sldMk cId="32832370" sldId="260"/>
            <ac:spMk id="2" creationId="{00000000-0000-0000-0000-000000000000}"/>
          </ac:spMkLst>
        </pc:spChg>
        <pc:picChg chg="add mod">
          <ac:chgData name="Shen, Bingxin" userId="d35296ed-d2a7-4df9-954d-87a09facb6ef" providerId="ADAL" clId="{D6963226-0902-4627-A24C-6BEA8D3C6FAC}" dt="2023-03-09T16:59:19.503" v="308" actId="1076"/>
          <ac:picMkLst>
            <pc:docMk/>
            <pc:sldMk cId="32832370" sldId="260"/>
            <ac:picMk id="4098" creationId="{AE6860CB-F785-2BEA-0765-305B77202E81}"/>
          </ac:picMkLst>
        </pc:picChg>
      </pc:sldChg>
      <pc:sldChg chg="addSp modSp">
        <pc:chgData name="Shen, Bingxin" userId="d35296ed-d2a7-4df9-954d-87a09facb6ef" providerId="ADAL" clId="{D6963226-0902-4627-A24C-6BEA8D3C6FAC}" dt="2023-03-09T16:48:52.688" v="217"/>
        <pc:sldMkLst>
          <pc:docMk/>
          <pc:sldMk cId="3771522281" sldId="262"/>
        </pc:sldMkLst>
        <pc:picChg chg="add mod">
          <ac:chgData name="Shen, Bingxin" userId="d35296ed-d2a7-4df9-954d-87a09facb6ef" providerId="ADAL" clId="{D6963226-0902-4627-A24C-6BEA8D3C6FAC}" dt="2023-03-09T16:48:52.688" v="217"/>
          <ac:picMkLst>
            <pc:docMk/>
            <pc:sldMk cId="3771522281" sldId="262"/>
            <ac:picMk id="4" creationId="{A22DE6B8-5FE7-1BD9-7646-1EE19E94FF42}"/>
          </ac:picMkLst>
        </pc:picChg>
      </pc:sldChg>
      <pc:sldChg chg="modSp mod">
        <pc:chgData name="Shen, Bingxin" userId="d35296ed-d2a7-4df9-954d-87a09facb6ef" providerId="ADAL" clId="{D6963226-0902-4627-A24C-6BEA8D3C6FAC}" dt="2023-04-04T19:07:45.381" v="1117" actId="14100"/>
        <pc:sldMkLst>
          <pc:docMk/>
          <pc:sldMk cId="915618684" sldId="274"/>
        </pc:sldMkLst>
        <pc:spChg chg="mod">
          <ac:chgData name="Shen, Bingxin" userId="d35296ed-d2a7-4df9-954d-87a09facb6ef" providerId="ADAL" clId="{D6963226-0902-4627-A24C-6BEA8D3C6FAC}" dt="2023-04-04T19:03:45.865" v="1111" actId="1076"/>
          <ac:spMkLst>
            <pc:docMk/>
            <pc:sldMk cId="915618684" sldId="274"/>
            <ac:spMk id="2" creationId="{00000000-0000-0000-0000-000000000000}"/>
          </ac:spMkLst>
        </pc:spChg>
        <pc:spChg chg="mod">
          <ac:chgData name="Shen, Bingxin" userId="d35296ed-d2a7-4df9-954d-87a09facb6ef" providerId="ADAL" clId="{D6963226-0902-4627-A24C-6BEA8D3C6FAC}" dt="2023-04-04T19:07:45.381" v="1117" actId="14100"/>
          <ac:spMkLst>
            <pc:docMk/>
            <pc:sldMk cId="915618684" sldId="274"/>
            <ac:spMk id="3" creationId="{00000000-0000-0000-0000-000000000000}"/>
          </ac:spMkLst>
        </pc:spChg>
        <pc:picChg chg="mod">
          <ac:chgData name="Shen, Bingxin" userId="d35296ed-d2a7-4df9-954d-87a09facb6ef" providerId="ADAL" clId="{D6963226-0902-4627-A24C-6BEA8D3C6FAC}" dt="2023-04-04T19:03:36.745" v="1108" actId="14100"/>
          <ac:picMkLst>
            <pc:docMk/>
            <pc:sldMk cId="915618684" sldId="274"/>
            <ac:picMk id="7" creationId="{AC530455-FE35-FC8F-432F-D03C5A7018BF}"/>
          </ac:picMkLst>
        </pc:picChg>
      </pc:sldChg>
      <pc:sldChg chg="addSp modSp mod modAnim">
        <pc:chgData name="Shen, Bingxin" userId="d35296ed-d2a7-4df9-954d-87a09facb6ef" providerId="ADAL" clId="{D6963226-0902-4627-A24C-6BEA8D3C6FAC}" dt="2023-03-23T18:13:59.043" v="816"/>
        <pc:sldMkLst>
          <pc:docMk/>
          <pc:sldMk cId="4087124063" sldId="275"/>
        </pc:sldMkLst>
        <pc:spChg chg="mod">
          <ac:chgData name="Shen, Bingxin" userId="d35296ed-d2a7-4df9-954d-87a09facb6ef" providerId="ADAL" clId="{D6963226-0902-4627-A24C-6BEA8D3C6FAC}" dt="2023-03-09T16:52:46.614" v="267" actId="1076"/>
          <ac:spMkLst>
            <pc:docMk/>
            <pc:sldMk cId="4087124063" sldId="275"/>
            <ac:spMk id="7" creationId="{00000000-0000-0000-0000-000000000000}"/>
          </ac:spMkLst>
        </pc:spChg>
        <pc:grpChg chg="mod">
          <ac:chgData name="Shen, Bingxin" userId="d35296ed-d2a7-4df9-954d-87a09facb6ef" providerId="ADAL" clId="{D6963226-0902-4627-A24C-6BEA8D3C6FAC}" dt="2023-03-09T16:52:46.614" v="267" actId="1076"/>
          <ac:grpSpMkLst>
            <pc:docMk/>
            <pc:sldMk cId="4087124063" sldId="275"/>
            <ac:grpSpMk id="9" creationId="{00000000-0000-0000-0000-000000000000}"/>
          </ac:grpSpMkLst>
        </pc:grpChg>
        <pc:grpChg chg="mod">
          <ac:chgData name="Shen, Bingxin" userId="d35296ed-d2a7-4df9-954d-87a09facb6ef" providerId="ADAL" clId="{D6963226-0902-4627-A24C-6BEA8D3C6FAC}" dt="2023-03-09T16:52:46.614" v="267" actId="1076"/>
          <ac:grpSpMkLst>
            <pc:docMk/>
            <pc:sldMk cId="4087124063" sldId="275"/>
            <ac:grpSpMk id="10" creationId="{00000000-0000-0000-0000-000000000000}"/>
          </ac:grpSpMkLst>
        </pc:grpChg>
        <pc:grpChg chg="mod">
          <ac:chgData name="Shen, Bingxin" userId="d35296ed-d2a7-4df9-954d-87a09facb6ef" providerId="ADAL" clId="{D6963226-0902-4627-A24C-6BEA8D3C6FAC}" dt="2023-03-09T16:52:46.614" v="267" actId="1076"/>
          <ac:grpSpMkLst>
            <pc:docMk/>
            <pc:sldMk cId="4087124063" sldId="275"/>
            <ac:grpSpMk id="11" creationId="{00000000-0000-0000-0000-000000000000}"/>
          </ac:grpSpMkLst>
        </pc:grpChg>
        <pc:picChg chg="mod">
          <ac:chgData name="Shen, Bingxin" userId="d35296ed-d2a7-4df9-954d-87a09facb6ef" providerId="ADAL" clId="{D6963226-0902-4627-A24C-6BEA8D3C6FAC}" dt="2023-03-09T16:52:46.614" v="267" actId="1076"/>
          <ac:picMkLst>
            <pc:docMk/>
            <pc:sldMk cId="4087124063" sldId="275"/>
            <ac:picMk id="5" creationId="{00000000-0000-0000-0000-000000000000}"/>
          </ac:picMkLst>
        </pc:picChg>
        <pc:picChg chg="mod">
          <ac:chgData name="Shen, Bingxin" userId="d35296ed-d2a7-4df9-954d-87a09facb6ef" providerId="ADAL" clId="{D6963226-0902-4627-A24C-6BEA8D3C6FAC}" dt="2023-03-09T16:52:46.614" v="267" actId="1076"/>
          <ac:picMkLst>
            <pc:docMk/>
            <pc:sldMk cId="4087124063" sldId="275"/>
            <ac:picMk id="6" creationId="{00000000-0000-0000-0000-000000000000}"/>
          </ac:picMkLst>
        </pc:picChg>
        <pc:picChg chg="mod">
          <ac:chgData name="Shen, Bingxin" userId="d35296ed-d2a7-4df9-954d-87a09facb6ef" providerId="ADAL" clId="{D6963226-0902-4627-A24C-6BEA8D3C6FAC}" dt="2023-03-09T16:52:46.614" v="267" actId="1076"/>
          <ac:picMkLst>
            <pc:docMk/>
            <pc:sldMk cId="4087124063" sldId="275"/>
            <ac:picMk id="8" creationId="{00000000-0000-0000-0000-000000000000}"/>
          </ac:picMkLst>
        </pc:picChg>
        <pc:picChg chg="add mod">
          <ac:chgData name="Shen, Bingxin" userId="d35296ed-d2a7-4df9-954d-87a09facb6ef" providerId="ADAL" clId="{D6963226-0902-4627-A24C-6BEA8D3C6FAC}" dt="2023-03-09T16:52:52.394" v="269" actId="1076"/>
          <ac:picMkLst>
            <pc:docMk/>
            <pc:sldMk cId="4087124063" sldId="275"/>
            <ac:picMk id="12" creationId="{822FA068-CABD-0E35-FB3D-CEE26D685446}"/>
          </ac:picMkLst>
        </pc:picChg>
        <pc:picChg chg="mod">
          <ac:chgData name="Shen, Bingxin" userId="d35296ed-d2a7-4df9-954d-87a09facb6ef" providerId="ADAL" clId="{D6963226-0902-4627-A24C-6BEA8D3C6FAC}" dt="2023-03-09T16:52:46.614" v="267" actId="1076"/>
          <ac:picMkLst>
            <pc:docMk/>
            <pc:sldMk cId="4087124063" sldId="275"/>
            <ac:picMk id="2052" creationId="{00000000-0000-0000-0000-000000000000}"/>
          </ac:picMkLst>
        </pc:picChg>
      </pc:sldChg>
      <pc:sldChg chg="addSp delSp modSp mod modAnim">
        <pc:chgData name="Shen, Bingxin" userId="d35296ed-d2a7-4df9-954d-87a09facb6ef" providerId="ADAL" clId="{D6963226-0902-4627-A24C-6BEA8D3C6FAC}" dt="2023-03-10T14:13:40.122" v="503"/>
        <pc:sldMkLst>
          <pc:docMk/>
          <pc:sldMk cId="3107490106" sldId="282"/>
        </pc:sldMkLst>
        <pc:spChg chg="mod">
          <ac:chgData name="Shen, Bingxin" userId="d35296ed-d2a7-4df9-954d-87a09facb6ef" providerId="ADAL" clId="{D6963226-0902-4627-A24C-6BEA8D3C6FAC}" dt="2023-03-09T16:46:14.032" v="210" actId="20577"/>
          <ac:spMkLst>
            <pc:docMk/>
            <pc:sldMk cId="3107490106" sldId="282"/>
            <ac:spMk id="2" creationId="{00000000-0000-0000-0000-000000000000}"/>
          </ac:spMkLst>
        </pc:spChg>
        <pc:spChg chg="mod">
          <ac:chgData name="Shen, Bingxin" userId="d35296ed-d2a7-4df9-954d-87a09facb6ef" providerId="ADAL" clId="{D6963226-0902-4627-A24C-6BEA8D3C6FAC}" dt="2023-03-09T16:44:38.985" v="176" actId="21"/>
          <ac:spMkLst>
            <pc:docMk/>
            <pc:sldMk cId="3107490106" sldId="282"/>
            <ac:spMk id="3" creationId="{00000000-0000-0000-0000-000000000000}"/>
          </ac:spMkLst>
        </pc:spChg>
        <pc:spChg chg="add mod">
          <ac:chgData name="Shen, Bingxin" userId="d35296ed-d2a7-4df9-954d-87a09facb6ef" providerId="ADAL" clId="{D6963226-0902-4627-A24C-6BEA8D3C6FAC}" dt="2023-03-09T16:45:51.521" v="193" actId="207"/>
          <ac:spMkLst>
            <pc:docMk/>
            <pc:sldMk cId="3107490106" sldId="282"/>
            <ac:spMk id="6" creationId="{EDD3D135-EF78-A7FE-4A00-09ACB0656ACC}"/>
          </ac:spMkLst>
        </pc:spChg>
        <pc:spChg chg="add mod">
          <ac:chgData name="Shen, Bingxin" userId="d35296ed-d2a7-4df9-954d-87a09facb6ef" providerId="ADAL" clId="{D6963226-0902-4627-A24C-6BEA8D3C6FAC}" dt="2023-03-09T16:45:09.580" v="185" actId="1076"/>
          <ac:spMkLst>
            <pc:docMk/>
            <pc:sldMk cId="3107490106" sldId="282"/>
            <ac:spMk id="7" creationId="{FB56FC66-00EB-DBA0-B94A-6E6B7E232F38}"/>
          </ac:spMkLst>
        </pc:spChg>
        <pc:picChg chg="add del mod">
          <ac:chgData name="Shen, Bingxin" userId="d35296ed-d2a7-4df9-954d-87a09facb6ef" providerId="ADAL" clId="{D6963226-0902-4627-A24C-6BEA8D3C6FAC}" dt="2023-03-10T14:13:40.122" v="503"/>
          <ac:picMkLst>
            <pc:docMk/>
            <pc:sldMk cId="3107490106" sldId="282"/>
            <ac:picMk id="8" creationId="{A9C9A904-485B-AAC2-759B-C4F38D41208D}"/>
          </ac:picMkLst>
        </pc:picChg>
        <pc:picChg chg="add mod">
          <ac:chgData name="Shen, Bingxin" userId="d35296ed-d2a7-4df9-954d-87a09facb6ef" providerId="ADAL" clId="{D6963226-0902-4627-A24C-6BEA8D3C6FAC}" dt="2023-03-09T16:44:59.758" v="183" actId="1076"/>
          <ac:picMkLst>
            <pc:docMk/>
            <pc:sldMk cId="3107490106" sldId="282"/>
            <ac:picMk id="1026" creationId="{984982EA-212C-8F73-632C-DEE9C7133ED0}"/>
          </ac:picMkLst>
        </pc:picChg>
      </pc:sldChg>
      <pc:sldChg chg="addSp delSp modSp mod">
        <pc:chgData name="Shen, Bingxin" userId="d35296ed-d2a7-4df9-954d-87a09facb6ef" providerId="ADAL" clId="{D6963226-0902-4627-A24C-6BEA8D3C6FAC}" dt="2023-04-04T18:21:16.243" v="960" actId="20577"/>
        <pc:sldMkLst>
          <pc:docMk/>
          <pc:sldMk cId="105932506" sldId="290"/>
        </pc:sldMkLst>
        <pc:spChg chg="mod">
          <ac:chgData name="Shen, Bingxin" userId="d35296ed-d2a7-4df9-954d-87a09facb6ef" providerId="ADAL" clId="{D6963226-0902-4627-A24C-6BEA8D3C6FAC}" dt="2023-04-04T18:21:16.243" v="960" actId="20577"/>
          <ac:spMkLst>
            <pc:docMk/>
            <pc:sldMk cId="105932506" sldId="290"/>
            <ac:spMk id="2" creationId="{00000000-0000-0000-0000-000000000000}"/>
          </ac:spMkLst>
        </pc:spChg>
        <pc:picChg chg="add mod">
          <ac:chgData name="Shen, Bingxin" userId="d35296ed-d2a7-4df9-954d-87a09facb6ef" providerId="ADAL" clId="{D6963226-0902-4627-A24C-6BEA8D3C6FAC}" dt="2023-03-09T18:53:27.072" v="437" actId="1076"/>
          <ac:picMkLst>
            <pc:docMk/>
            <pc:sldMk cId="105932506" sldId="290"/>
            <ac:picMk id="5" creationId="{CE8990BF-346A-E5B1-E6D1-9D2DB64654FB}"/>
          </ac:picMkLst>
        </pc:picChg>
        <pc:picChg chg="del">
          <ac:chgData name="Shen, Bingxin" userId="d35296ed-d2a7-4df9-954d-87a09facb6ef" providerId="ADAL" clId="{D6963226-0902-4627-A24C-6BEA8D3C6FAC}" dt="2023-03-09T18:53:17.064" v="435" actId="478"/>
          <ac:picMkLst>
            <pc:docMk/>
            <pc:sldMk cId="105932506" sldId="290"/>
            <ac:picMk id="3074" creationId="{EB3D7766-3D02-5864-D1E8-9CB85C296EC3}"/>
          </ac:picMkLst>
        </pc:picChg>
      </pc:sldChg>
      <pc:sldChg chg="addSp delSp modSp mod">
        <pc:chgData name="Shen, Bingxin" userId="d35296ed-d2a7-4df9-954d-87a09facb6ef" providerId="ADAL" clId="{D6963226-0902-4627-A24C-6BEA8D3C6FAC}" dt="2023-03-23T18:09:32.658" v="815" actId="20577"/>
        <pc:sldMkLst>
          <pc:docMk/>
          <pc:sldMk cId="268765202" sldId="291"/>
        </pc:sldMkLst>
        <pc:spChg chg="mod">
          <ac:chgData name="Shen, Bingxin" userId="d35296ed-d2a7-4df9-954d-87a09facb6ef" providerId="ADAL" clId="{D6963226-0902-4627-A24C-6BEA8D3C6FAC}" dt="2023-03-23T18:09:32.658" v="815" actId="20577"/>
          <ac:spMkLst>
            <pc:docMk/>
            <pc:sldMk cId="268765202" sldId="291"/>
            <ac:spMk id="7" creationId="{5DA2FA5B-363A-F110-D527-380F2271BCA6}"/>
          </ac:spMkLst>
        </pc:spChg>
        <pc:picChg chg="add del mod">
          <ac:chgData name="Shen, Bingxin" userId="d35296ed-d2a7-4df9-954d-87a09facb6ef" providerId="ADAL" clId="{D6963226-0902-4627-A24C-6BEA8D3C6FAC}" dt="2023-03-09T16:58:41.544" v="305" actId="478"/>
          <ac:picMkLst>
            <pc:docMk/>
            <pc:sldMk cId="268765202" sldId="291"/>
            <ac:picMk id="2050" creationId="{8B51E45F-07F7-0EA8-F520-D006501B6377}"/>
          </ac:picMkLst>
        </pc:picChg>
      </pc:sldChg>
      <pc:sldChg chg="addSp modSp mod">
        <pc:chgData name="Shen, Bingxin" userId="d35296ed-d2a7-4df9-954d-87a09facb6ef" providerId="ADAL" clId="{D6963226-0902-4627-A24C-6BEA8D3C6FAC}" dt="2023-03-09T16:57:43.557" v="302" actId="114"/>
        <pc:sldMkLst>
          <pc:docMk/>
          <pc:sldMk cId="3115096297" sldId="292"/>
        </pc:sldMkLst>
        <pc:spChg chg="mod">
          <ac:chgData name="Shen, Bingxin" userId="d35296ed-d2a7-4df9-954d-87a09facb6ef" providerId="ADAL" clId="{D6963226-0902-4627-A24C-6BEA8D3C6FAC}" dt="2023-03-09T16:57:43.557" v="302" actId="114"/>
          <ac:spMkLst>
            <pc:docMk/>
            <pc:sldMk cId="3115096297" sldId="292"/>
            <ac:spMk id="3" creationId="{00000000-0000-0000-0000-000000000000}"/>
          </ac:spMkLst>
        </pc:spChg>
        <pc:picChg chg="add mod">
          <ac:chgData name="Shen, Bingxin" userId="d35296ed-d2a7-4df9-954d-87a09facb6ef" providerId="ADAL" clId="{D6963226-0902-4627-A24C-6BEA8D3C6FAC}" dt="2023-03-09T16:57:16.983" v="276" actId="14100"/>
          <ac:picMkLst>
            <pc:docMk/>
            <pc:sldMk cId="3115096297" sldId="292"/>
            <ac:picMk id="6" creationId="{E8813444-D17E-44AE-E9D8-D768B0DB7440}"/>
          </ac:picMkLst>
        </pc:picChg>
      </pc:sldChg>
      <pc:sldChg chg="addSp delSp modSp mod modTransition modShow">
        <pc:chgData name="Shen, Bingxin" userId="d35296ed-d2a7-4df9-954d-87a09facb6ef" providerId="ADAL" clId="{D6963226-0902-4627-A24C-6BEA8D3C6FAC}" dt="2023-04-04T18:21:27.314" v="962"/>
        <pc:sldMkLst>
          <pc:docMk/>
          <pc:sldMk cId="209497312" sldId="294"/>
        </pc:sldMkLst>
        <pc:picChg chg="add mod">
          <ac:chgData name="Shen, Bingxin" userId="d35296ed-d2a7-4df9-954d-87a09facb6ef" providerId="ADAL" clId="{D6963226-0902-4627-A24C-6BEA8D3C6FAC}" dt="2023-03-09T18:53:29.534" v="438"/>
          <ac:picMkLst>
            <pc:docMk/>
            <pc:sldMk cId="209497312" sldId="294"/>
            <ac:picMk id="4" creationId="{9521BD86-4E09-2EBC-B8C3-556595617141}"/>
          </ac:picMkLst>
        </pc:picChg>
        <pc:picChg chg="add del mod">
          <ac:chgData name="Shen, Bingxin" userId="d35296ed-d2a7-4df9-954d-87a09facb6ef" providerId="ADAL" clId="{D6963226-0902-4627-A24C-6BEA8D3C6FAC}" dt="2023-03-09T18:28:38.822" v="323" actId="478"/>
          <ac:picMkLst>
            <pc:docMk/>
            <pc:sldMk cId="209497312" sldId="294"/>
            <ac:picMk id="5122" creationId="{798402D2-8BEC-71D6-6821-9D525CEA440B}"/>
          </ac:picMkLst>
        </pc:picChg>
      </pc:sldChg>
      <pc:sldChg chg="addSp modSp mod modTransition modShow">
        <pc:chgData name="Shen, Bingxin" userId="d35296ed-d2a7-4df9-954d-87a09facb6ef" providerId="ADAL" clId="{D6963226-0902-4627-A24C-6BEA8D3C6FAC}" dt="2023-04-04T18:23:04.115" v="1009"/>
        <pc:sldMkLst>
          <pc:docMk/>
          <pc:sldMk cId="197518796" sldId="295"/>
        </pc:sldMkLst>
        <pc:spChg chg="mod">
          <ac:chgData name="Shen, Bingxin" userId="d35296ed-d2a7-4df9-954d-87a09facb6ef" providerId="ADAL" clId="{D6963226-0902-4627-A24C-6BEA8D3C6FAC}" dt="2023-04-04T17:51:29.887" v="924" actId="20577"/>
          <ac:spMkLst>
            <pc:docMk/>
            <pc:sldMk cId="197518796" sldId="295"/>
            <ac:spMk id="2" creationId="{00000000-0000-0000-0000-000000000000}"/>
          </ac:spMkLst>
        </pc:spChg>
        <pc:spChg chg="mod">
          <ac:chgData name="Shen, Bingxin" userId="d35296ed-d2a7-4df9-954d-87a09facb6ef" providerId="ADAL" clId="{D6963226-0902-4627-A24C-6BEA8D3C6FAC}" dt="2023-03-23T18:16:25.026" v="817" actId="14100"/>
          <ac:spMkLst>
            <pc:docMk/>
            <pc:sldMk cId="197518796" sldId="295"/>
            <ac:spMk id="7" creationId="{C9B8C874-D0DF-598F-37D8-4F3A78F7797E}"/>
          </ac:spMkLst>
        </pc:spChg>
        <pc:picChg chg="add mod">
          <ac:chgData name="Shen, Bingxin" userId="d35296ed-d2a7-4df9-954d-87a09facb6ef" providerId="ADAL" clId="{D6963226-0902-4627-A24C-6BEA8D3C6FAC}" dt="2023-03-09T18:27:04.067" v="315" actId="1076"/>
          <ac:picMkLst>
            <pc:docMk/>
            <pc:sldMk cId="197518796" sldId="295"/>
            <ac:picMk id="4" creationId="{5E4E8CEF-7E80-4587-5423-D37C52C800BA}"/>
          </ac:picMkLst>
        </pc:picChg>
      </pc:sldChg>
      <pc:sldChg chg="addSp modSp mod">
        <pc:chgData name="Shen, Bingxin" userId="d35296ed-d2a7-4df9-954d-87a09facb6ef" providerId="ADAL" clId="{D6963226-0902-4627-A24C-6BEA8D3C6FAC}" dt="2023-03-09T18:30:04.924" v="335" actId="1076"/>
        <pc:sldMkLst>
          <pc:docMk/>
          <pc:sldMk cId="2549252589" sldId="296"/>
        </pc:sldMkLst>
        <pc:picChg chg="add mod">
          <ac:chgData name="Shen, Bingxin" userId="d35296ed-d2a7-4df9-954d-87a09facb6ef" providerId="ADAL" clId="{D6963226-0902-4627-A24C-6BEA8D3C6FAC}" dt="2023-03-09T18:30:04.924" v="335" actId="1076"/>
          <ac:picMkLst>
            <pc:docMk/>
            <pc:sldMk cId="2549252589" sldId="296"/>
            <ac:picMk id="4" creationId="{261A828A-9A5B-936E-AE8B-3D51A702F7E8}"/>
          </ac:picMkLst>
        </pc:picChg>
      </pc:sldChg>
      <pc:sldChg chg="addSp delSp modSp modAnim modNotesTx">
        <pc:chgData name="Shen, Bingxin" userId="d35296ed-d2a7-4df9-954d-87a09facb6ef" providerId="ADAL" clId="{D6963226-0902-4627-A24C-6BEA8D3C6FAC}" dt="2023-03-23T18:23:06.670" v="911" actId="20577"/>
        <pc:sldMkLst>
          <pc:docMk/>
          <pc:sldMk cId="144112542" sldId="297"/>
        </pc:sldMkLst>
        <pc:spChg chg="mod">
          <ac:chgData name="Shen, Bingxin" userId="d35296ed-d2a7-4df9-954d-87a09facb6ef" providerId="ADAL" clId="{D6963226-0902-4627-A24C-6BEA8D3C6FAC}" dt="2023-03-23T18:21:53.068" v="907" actId="20577"/>
          <ac:spMkLst>
            <pc:docMk/>
            <pc:sldMk cId="144112542" sldId="297"/>
            <ac:spMk id="3" creationId="{00000000-0000-0000-0000-000000000000}"/>
          </ac:spMkLst>
        </pc:spChg>
        <pc:picChg chg="del">
          <ac:chgData name="Shen, Bingxin" userId="d35296ed-d2a7-4df9-954d-87a09facb6ef" providerId="ADAL" clId="{D6963226-0902-4627-A24C-6BEA8D3C6FAC}" dt="2023-03-09T18:39:13.032" v="358" actId="478"/>
          <ac:picMkLst>
            <pc:docMk/>
            <pc:sldMk cId="144112542" sldId="297"/>
            <ac:picMk id="1026" creationId="{00000000-0000-0000-0000-000000000000}"/>
          </ac:picMkLst>
        </pc:picChg>
        <pc:picChg chg="mod">
          <ac:chgData name="Shen, Bingxin" userId="d35296ed-d2a7-4df9-954d-87a09facb6ef" providerId="ADAL" clId="{D6963226-0902-4627-A24C-6BEA8D3C6FAC}" dt="2023-03-09T18:40:03.253" v="389" actId="1076"/>
          <ac:picMkLst>
            <pc:docMk/>
            <pc:sldMk cId="144112542" sldId="297"/>
            <ac:picMk id="1028" creationId="{00000000-0000-0000-0000-000000000000}"/>
          </ac:picMkLst>
        </pc:picChg>
        <pc:picChg chg="add mod">
          <ac:chgData name="Shen, Bingxin" userId="d35296ed-d2a7-4df9-954d-87a09facb6ef" providerId="ADAL" clId="{D6963226-0902-4627-A24C-6BEA8D3C6FAC}" dt="2023-03-09T18:40:05.283" v="390" actId="1076"/>
          <ac:picMkLst>
            <pc:docMk/>
            <pc:sldMk cId="144112542" sldId="297"/>
            <ac:picMk id="7170" creationId="{2F6BB582-FFF6-7537-33DE-418F93069AF0}"/>
          </ac:picMkLst>
        </pc:picChg>
      </pc:sldChg>
      <pc:sldChg chg="modSp mod modTransition modShow">
        <pc:chgData name="Shen, Bingxin" userId="d35296ed-d2a7-4df9-954d-87a09facb6ef" providerId="ADAL" clId="{D6963226-0902-4627-A24C-6BEA8D3C6FAC}" dt="2023-04-04T18:22:06.395" v="972"/>
        <pc:sldMkLst>
          <pc:docMk/>
          <pc:sldMk cId="1007883464" sldId="299"/>
        </pc:sldMkLst>
        <pc:spChg chg="mod">
          <ac:chgData name="Shen, Bingxin" userId="d35296ed-d2a7-4df9-954d-87a09facb6ef" providerId="ADAL" clId="{D6963226-0902-4627-A24C-6BEA8D3C6FAC}" dt="2023-04-04T18:22:01.462" v="970" actId="20577"/>
          <ac:spMkLst>
            <pc:docMk/>
            <pc:sldMk cId="1007883464" sldId="299"/>
            <ac:spMk id="2" creationId="{00000000-0000-0000-0000-000000000000}"/>
          </ac:spMkLst>
        </pc:spChg>
      </pc:sldChg>
      <pc:sldChg chg="addSp modSp mod modTransition modShow">
        <pc:chgData name="Shen, Bingxin" userId="d35296ed-d2a7-4df9-954d-87a09facb6ef" providerId="ADAL" clId="{D6963226-0902-4627-A24C-6BEA8D3C6FAC}" dt="2023-04-04T18:21:30.736" v="964"/>
        <pc:sldMkLst>
          <pc:docMk/>
          <pc:sldMk cId="2330309894" sldId="300"/>
        </pc:sldMkLst>
        <pc:picChg chg="mod">
          <ac:chgData name="Shen, Bingxin" userId="d35296ed-d2a7-4df9-954d-87a09facb6ef" providerId="ADAL" clId="{D6963226-0902-4627-A24C-6BEA8D3C6FAC}" dt="2023-03-23T18:19:10.249" v="818" actId="14100"/>
          <ac:picMkLst>
            <pc:docMk/>
            <pc:sldMk cId="2330309894" sldId="300"/>
            <ac:picMk id="7" creationId="{80D7E949-CEF9-E720-7978-A25B4640F2A4}"/>
          </ac:picMkLst>
        </pc:picChg>
        <pc:picChg chg="mod modCrop">
          <ac:chgData name="Shen, Bingxin" userId="d35296ed-d2a7-4df9-954d-87a09facb6ef" providerId="ADAL" clId="{D6963226-0902-4627-A24C-6BEA8D3C6FAC}" dt="2023-03-23T18:19:10.249" v="818" actId="14100"/>
          <ac:picMkLst>
            <pc:docMk/>
            <pc:sldMk cId="2330309894" sldId="300"/>
            <ac:picMk id="8" creationId="{6334A81D-0E8A-A772-22EB-B6D19401A88C}"/>
          </ac:picMkLst>
        </pc:picChg>
        <pc:picChg chg="add mod">
          <ac:chgData name="Shen, Bingxin" userId="d35296ed-d2a7-4df9-954d-87a09facb6ef" providerId="ADAL" clId="{D6963226-0902-4627-A24C-6BEA8D3C6FAC}" dt="2023-03-09T18:30:19.355" v="337" actId="14100"/>
          <ac:picMkLst>
            <pc:docMk/>
            <pc:sldMk cId="2330309894" sldId="300"/>
            <ac:picMk id="6146" creationId="{ACD5A9B0-4290-6810-49D1-E0900309BF6C}"/>
          </ac:picMkLst>
        </pc:picChg>
      </pc:sldChg>
      <pc:sldChg chg="addSp delSp modSp mod delAnim modAnim modNotesTx">
        <pc:chgData name="Shen, Bingxin" userId="d35296ed-d2a7-4df9-954d-87a09facb6ef" providerId="ADAL" clId="{D6963226-0902-4627-A24C-6BEA8D3C6FAC}" dt="2023-03-09T18:45:25.112" v="399" actId="207"/>
        <pc:sldMkLst>
          <pc:docMk/>
          <pc:sldMk cId="285774640" sldId="306"/>
        </pc:sldMkLst>
        <pc:spChg chg="del mod">
          <ac:chgData name="Shen, Bingxin" userId="d35296ed-d2a7-4df9-954d-87a09facb6ef" providerId="ADAL" clId="{D6963226-0902-4627-A24C-6BEA8D3C6FAC}" dt="2023-03-09T16:39:46.342" v="82" actId="478"/>
          <ac:spMkLst>
            <pc:docMk/>
            <pc:sldMk cId="285774640" sldId="306"/>
            <ac:spMk id="4" creationId="{67DF4139-2107-AD37-0CDD-93AA584A66D1}"/>
          </ac:spMkLst>
        </pc:spChg>
        <pc:spChg chg="add del mod">
          <ac:chgData name="Shen, Bingxin" userId="d35296ed-d2a7-4df9-954d-87a09facb6ef" providerId="ADAL" clId="{D6963226-0902-4627-A24C-6BEA8D3C6FAC}" dt="2023-03-09T16:40:16.406" v="87" actId="478"/>
          <ac:spMkLst>
            <pc:docMk/>
            <pc:sldMk cId="285774640" sldId="306"/>
            <ac:spMk id="8" creationId="{143E27A7-5F3F-4019-3BC7-FBAC6AAAABD2}"/>
          </ac:spMkLst>
        </pc:spChg>
        <pc:spChg chg="add mod">
          <ac:chgData name="Shen, Bingxin" userId="d35296ed-d2a7-4df9-954d-87a09facb6ef" providerId="ADAL" clId="{D6963226-0902-4627-A24C-6BEA8D3C6FAC}" dt="2023-03-09T18:45:25.112" v="399" actId="207"/>
          <ac:spMkLst>
            <pc:docMk/>
            <pc:sldMk cId="285774640" sldId="306"/>
            <ac:spMk id="9" creationId="{78FEB0C4-4E74-EBCC-984E-220C66694D4A}"/>
          </ac:spMkLst>
        </pc:spChg>
        <pc:spChg chg="add mod">
          <ac:chgData name="Shen, Bingxin" userId="d35296ed-d2a7-4df9-954d-87a09facb6ef" providerId="ADAL" clId="{D6963226-0902-4627-A24C-6BEA8D3C6FAC}" dt="2023-03-09T16:41:38.610" v="135" actId="20577"/>
          <ac:spMkLst>
            <pc:docMk/>
            <pc:sldMk cId="285774640" sldId="306"/>
            <ac:spMk id="10" creationId="{D6F1429A-CEDB-2750-2B74-FA79183E35AB}"/>
          </ac:spMkLst>
        </pc:spChg>
        <pc:picChg chg="add mod">
          <ac:chgData name="Shen, Bingxin" userId="d35296ed-d2a7-4df9-954d-87a09facb6ef" providerId="ADAL" clId="{D6963226-0902-4627-A24C-6BEA8D3C6FAC}" dt="2023-03-09T18:45:13.459" v="398" actId="1076"/>
          <ac:picMkLst>
            <pc:docMk/>
            <pc:sldMk cId="285774640" sldId="306"/>
            <ac:picMk id="6" creationId="{3C769FB6-8018-3122-FE23-9EE8118AF9E3}"/>
          </ac:picMkLst>
        </pc:picChg>
      </pc:sldChg>
      <pc:sldChg chg="addSp modSp mod">
        <pc:chgData name="Shen, Bingxin" userId="d35296ed-d2a7-4df9-954d-87a09facb6ef" providerId="ADAL" clId="{D6963226-0902-4627-A24C-6BEA8D3C6FAC}" dt="2023-03-09T18:32:42.384" v="345" actId="1076"/>
        <pc:sldMkLst>
          <pc:docMk/>
          <pc:sldMk cId="3709326443" sldId="311"/>
        </pc:sldMkLst>
        <pc:picChg chg="add mod">
          <ac:chgData name="Shen, Bingxin" userId="d35296ed-d2a7-4df9-954d-87a09facb6ef" providerId="ADAL" clId="{D6963226-0902-4627-A24C-6BEA8D3C6FAC}" dt="2023-03-09T18:32:42.384" v="345" actId="1076"/>
          <ac:picMkLst>
            <pc:docMk/>
            <pc:sldMk cId="3709326443" sldId="311"/>
            <ac:picMk id="6" creationId="{4C594887-C5C5-10CB-4944-9320A80F499F}"/>
          </ac:picMkLst>
        </pc:picChg>
      </pc:sldChg>
      <pc:sldChg chg="addSp modSp mod">
        <pc:chgData name="Shen, Bingxin" userId="d35296ed-d2a7-4df9-954d-87a09facb6ef" providerId="ADAL" clId="{D6963226-0902-4627-A24C-6BEA8D3C6FAC}" dt="2023-03-09T16:48:41.765" v="216" actId="1076"/>
        <pc:sldMkLst>
          <pc:docMk/>
          <pc:sldMk cId="519704616" sldId="319"/>
        </pc:sldMkLst>
        <pc:picChg chg="add mod">
          <ac:chgData name="Shen, Bingxin" userId="d35296ed-d2a7-4df9-954d-87a09facb6ef" providerId="ADAL" clId="{D6963226-0902-4627-A24C-6BEA8D3C6FAC}" dt="2023-03-09T16:48:41.765" v="216" actId="1076"/>
          <ac:picMkLst>
            <pc:docMk/>
            <pc:sldMk cId="519704616" sldId="319"/>
            <ac:picMk id="5" creationId="{A3583D89-5EE9-6806-927F-14FF372536EE}"/>
          </ac:picMkLst>
        </pc:picChg>
      </pc:sldChg>
      <pc:sldChg chg="addSp modSp">
        <pc:chgData name="Shen, Bingxin" userId="d35296ed-d2a7-4df9-954d-87a09facb6ef" providerId="ADAL" clId="{D6963226-0902-4627-A24C-6BEA8D3C6FAC}" dt="2023-03-09T16:57:20.096" v="277"/>
        <pc:sldMkLst>
          <pc:docMk/>
          <pc:sldMk cId="2215722984" sldId="320"/>
        </pc:sldMkLst>
        <pc:picChg chg="add mod">
          <ac:chgData name="Shen, Bingxin" userId="d35296ed-d2a7-4df9-954d-87a09facb6ef" providerId="ADAL" clId="{D6963226-0902-4627-A24C-6BEA8D3C6FAC}" dt="2023-03-09T16:57:20.096" v="277"/>
          <ac:picMkLst>
            <pc:docMk/>
            <pc:sldMk cId="2215722984" sldId="320"/>
            <ac:picMk id="4" creationId="{C6211E57-4274-9BFD-5FA8-E342B7FCB6A1}"/>
          </ac:picMkLst>
        </pc:picChg>
      </pc:sldChg>
      <pc:sldChg chg="addSp modSp mod">
        <pc:chgData name="Shen, Bingxin" userId="d35296ed-d2a7-4df9-954d-87a09facb6ef" providerId="ADAL" clId="{D6963226-0902-4627-A24C-6BEA8D3C6FAC}" dt="2023-03-09T18:36:29.394" v="357" actId="1076"/>
        <pc:sldMkLst>
          <pc:docMk/>
          <pc:sldMk cId="3692520135" sldId="322"/>
        </pc:sldMkLst>
        <pc:picChg chg="add mod modCrop">
          <ac:chgData name="Shen, Bingxin" userId="d35296ed-d2a7-4df9-954d-87a09facb6ef" providerId="ADAL" clId="{D6963226-0902-4627-A24C-6BEA8D3C6FAC}" dt="2023-03-09T18:36:29.394" v="357" actId="1076"/>
          <ac:picMkLst>
            <pc:docMk/>
            <pc:sldMk cId="3692520135" sldId="322"/>
            <ac:picMk id="5" creationId="{F9330D98-244D-F75E-E9DB-BF3D79E8E785}"/>
          </ac:picMkLst>
        </pc:picChg>
      </pc:sldChg>
      <pc:sldChg chg="addSp modSp mod">
        <pc:chgData name="Shen, Bingxin" userId="d35296ed-d2a7-4df9-954d-87a09facb6ef" providerId="ADAL" clId="{D6963226-0902-4627-A24C-6BEA8D3C6FAC}" dt="2023-03-09T19:19:00.492" v="497" actId="1076"/>
        <pc:sldMkLst>
          <pc:docMk/>
          <pc:sldMk cId="1364836376" sldId="323"/>
        </pc:sldMkLst>
        <pc:picChg chg="add mod">
          <ac:chgData name="Shen, Bingxin" userId="d35296ed-d2a7-4df9-954d-87a09facb6ef" providerId="ADAL" clId="{D6963226-0902-4627-A24C-6BEA8D3C6FAC}" dt="2023-03-09T19:19:00.492" v="497" actId="1076"/>
          <ac:picMkLst>
            <pc:docMk/>
            <pc:sldMk cId="1364836376" sldId="323"/>
            <ac:picMk id="5" creationId="{E2D86FAF-651C-A98A-0B61-65D04148B9C5}"/>
          </ac:picMkLst>
        </pc:picChg>
      </pc:sldChg>
      <pc:sldChg chg="addSp modSp mod">
        <pc:chgData name="Shen, Bingxin" userId="d35296ed-d2a7-4df9-954d-87a09facb6ef" providerId="ADAL" clId="{D6963226-0902-4627-A24C-6BEA8D3C6FAC}" dt="2023-03-09T18:45:00.691" v="396" actId="1076"/>
        <pc:sldMkLst>
          <pc:docMk/>
          <pc:sldMk cId="1511776606" sldId="324"/>
        </pc:sldMkLst>
        <pc:picChg chg="add mod">
          <ac:chgData name="Shen, Bingxin" userId="d35296ed-d2a7-4df9-954d-87a09facb6ef" providerId="ADAL" clId="{D6963226-0902-4627-A24C-6BEA8D3C6FAC}" dt="2023-03-09T18:45:00.691" v="396" actId="1076"/>
          <ac:picMkLst>
            <pc:docMk/>
            <pc:sldMk cId="1511776606" sldId="324"/>
            <ac:picMk id="6" creationId="{F2B058D5-1DE8-68AC-BC50-95306465ADC7}"/>
          </ac:picMkLst>
        </pc:picChg>
      </pc:sldChg>
      <pc:sldChg chg="addSp delSp modSp mod addAnim delAnim modAnim">
        <pc:chgData name="Shen, Bingxin" userId="d35296ed-d2a7-4df9-954d-87a09facb6ef" providerId="ADAL" clId="{D6963226-0902-4627-A24C-6BEA8D3C6FAC}" dt="2023-04-04T18:04:44.921" v="947" actId="1076"/>
        <pc:sldMkLst>
          <pc:docMk/>
          <pc:sldMk cId="2378546499" sldId="325"/>
        </pc:sldMkLst>
        <pc:spChg chg="mod">
          <ac:chgData name="Shen, Bingxin" userId="d35296ed-d2a7-4df9-954d-87a09facb6ef" providerId="ADAL" clId="{D6963226-0902-4627-A24C-6BEA8D3C6FAC}" dt="2023-04-04T18:04:44.921" v="947" actId="1076"/>
          <ac:spMkLst>
            <pc:docMk/>
            <pc:sldMk cId="2378546499" sldId="325"/>
            <ac:spMk id="2" creationId="{F23F57CA-1571-E3EC-6537-5DF4FA99CFB1}"/>
          </ac:spMkLst>
        </pc:spChg>
        <pc:spChg chg="mod">
          <ac:chgData name="Shen, Bingxin" userId="d35296ed-d2a7-4df9-954d-87a09facb6ef" providerId="ADAL" clId="{D6963226-0902-4627-A24C-6BEA8D3C6FAC}" dt="2023-03-10T14:17:34.616" v="748" actId="1036"/>
          <ac:spMkLst>
            <pc:docMk/>
            <pc:sldMk cId="2378546499" sldId="325"/>
            <ac:spMk id="4" creationId="{DC549B80-B79A-59A9-A089-423E9ED7C527}"/>
          </ac:spMkLst>
        </pc:spChg>
        <pc:spChg chg="add del mod">
          <ac:chgData name="Shen, Bingxin" userId="d35296ed-d2a7-4df9-954d-87a09facb6ef" providerId="ADAL" clId="{D6963226-0902-4627-A24C-6BEA8D3C6FAC}" dt="2023-03-10T14:17:34.616" v="748" actId="1036"/>
          <ac:spMkLst>
            <pc:docMk/>
            <pc:sldMk cId="2378546499" sldId="325"/>
            <ac:spMk id="6" creationId="{081DD03E-C2E1-7452-8DA1-A95FB272387F}"/>
          </ac:spMkLst>
        </pc:spChg>
        <pc:picChg chg="mod ord">
          <ac:chgData name="Shen, Bingxin" userId="d35296ed-d2a7-4df9-954d-87a09facb6ef" providerId="ADAL" clId="{D6963226-0902-4627-A24C-6BEA8D3C6FAC}" dt="2023-03-10T14:17:34.616" v="748" actId="1036"/>
          <ac:picMkLst>
            <pc:docMk/>
            <pc:sldMk cId="2378546499" sldId="325"/>
            <ac:picMk id="7" creationId="{DD03D6A1-07D5-6F9D-21FF-54E1036F3F9B}"/>
          </ac:picMkLst>
        </pc:picChg>
        <pc:picChg chg="add mod modCrop">
          <ac:chgData name="Shen, Bingxin" userId="d35296ed-d2a7-4df9-954d-87a09facb6ef" providerId="ADAL" clId="{D6963226-0902-4627-A24C-6BEA8D3C6FAC}" dt="2023-03-10T14:17:34.616" v="748" actId="1036"/>
          <ac:picMkLst>
            <pc:docMk/>
            <pc:sldMk cId="2378546499" sldId="325"/>
            <ac:picMk id="9" creationId="{F5B874D8-0DEF-9CEE-97FA-C8D2E97B8182}"/>
          </ac:picMkLst>
        </pc:picChg>
      </pc:sldChg>
      <pc:sldChg chg="addSp delSp modSp mod modTransition delAnim modAnim">
        <pc:chgData name="Shen, Bingxin" userId="d35296ed-d2a7-4df9-954d-87a09facb6ef" providerId="ADAL" clId="{D6963226-0902-4627-A24C-6BEA8D3C6FAC}" dt="2023-03-10T14:17:17.461" v="693" actId="1037"/>
        <pc:sldMkLst>
          <pc:docMk/>
          <pc:sldMk cId="1701170018" sldId="327"/>
        </pc:sldMkLst>
        <pc:spChg chg="del">
          <ac:chgData name="Shen, Bingxin" userId="d35296ed-d2a7-4df9-954d-87a09facb6ef" providerId="ADAL" clId="{D6963226-0902-4627-A24C-6BEA8D3C6FAC}" dt="2023-03-09T16:30:00.507" v="56" actId="478"/>
          <ac:spMkLst>
            <pc:docMk/>
            <pc:sldMk cId="1701170018" sldId="327"/>
            <ac:spMk id="5" creationId="{2FFA91DA-2E08-33DC-CE0E-B8431B0965F9}"/>
          </ac:spMkLst>
        </pc:spChg>
        <pc:spChg chg="add mod">
          <ac:chgData name="Shen, Bingxin" userId="d35296ed-d2a7-4df9-954d-87a09facb6ef" providerId="ADAL" clId="{D6963226-0902-4627-A24C-6BEA8D3C6FAC}" dt="2023-03-10T14:17:17.461" v="693" actId="1037"/>
          <ac:spMkLst>
            <pc:docMk/>
            <pc:sldMk cId="1701170018" sldId="327"/>
            <ac:spMk id="6" creationId="{2C848475-1983-A3A3-8B4E-B640A7B7D6C6}"/>
          </ac:spMkLst>
        </pc:spChg>
        <pc:picChg chg="mod">
          <ac:chgData name="Shen, Bingxin" userId="d35296ed-d2a7-4df9-954d-87a09facb6ef" providerId="ADAL" clId="{D6963226-0902-4627-A24C-6BEA8D3C6FAC}" dt="2023-03-10T14:17:17.461" v="693" actId="1037"/>
          <ac:picMkLst>
            <pc:docMk/>
            <pc:sldMk cId="1701170018" sldId="327"/>
            <ac:picMk id="4" creationId="{C9C1FD00-E867-9113-1826-FAB28DFA9C5D}"/>
          </ac:picMkLst>
        </pc:picChg>
        <pc:picChg chg="mod">
          <ac:chgData name="Shen, Bingxin" userId="d35296ed-d2a7-4df9-954d-87a09facb6ef" providerId="ADAL" clId="{D6963226-0902-4627-A24C-6BEA8D3C6FAC}" dt="2023-03-10T14:17:17.461" v="693" actId="1037"/>
          <ac:picMkLst>
            <pc:docMk/>
            <pc:sldMk cId="1701170018" sldId="327"/>
            <ac:picMk id="8" creationId="{D9A2D315-6117-E208-C496-4D6CF7B5BE61}"/>
          </ac:picMkLst>
        </pc:picChg>
        <pc:picChg chg="add mod">
          <ac:chgData name="Shen, Bingxin" userId="d35296ed-d2a7-4df9-954d-87a09facb6ef" providerId="ADAL" clId="{D6963226-0902-4627-A24C-6BEA8D3C6FAC}" dt="2023-03-10T14:17:17.461" v="693" actId="1037"/>
          <ac:picMkLst>
            <pc:docMk/>
            <pc:sldMk cId="1701170018" sldId="327"/>
            <ac:picMk id="9" creationId="{895EFD98-7EB1-C7F8-F13D-49C66D359070}"/>
          </ac:picMkLst>
        </pc:picChg>
        <pc:picChg chg="add mod">
          <ac:chgData name="Shen, Bingxin" userId="d35296ed-d2a7-4df9-954d-87a09facb6ef" providerId="ADAL" clId="{D6963226-0902-4627-A24C-6BEA8D3C6FAC}" dt="2023-03-10T14:17:17.461" v="693" actId="1037"/>
          <ac:picMkLst>
            <pc:docMk/>
            <pc:sldMk cId="1701170018" sldId="327"/>
            <ac:picMk id="10" creationId="{45897AE5-8B6E-AF16-5957-F128B803E2F1}"/>
          </ac:picMkLst>
        </pc:picChg>
      </pc:sldChg>
      <pc:sldChg chg="addSp modSp mod modTransition">
        <pc:chgData name="Shen, Bingxin" userId="d35296ed-d2a7-4df9-954d-87a09facb6ef" providerId="ADAL" clId="{D6963226-0902-4627-A24C-6BEA8D3C6FAC}" dt="2023-03-10T14:17:46.025" v="749" actId="1076"/>
        <pc:sldMkLst>
          <pc:docMk/>
          <pc:sldMk cId="1541052161" sldId="328"/>
        </pc:sldMkLst>
        <pc:picChg chg="add mod">
          <ac:chgData name="Shen, Bingxin" userId="d35296ed-d2a7-4df9-954d-87a09facb6ef" providerId="ADAL" clId="{D6963226-0902-4627-A24C-6BEA8D3C6FAC}" dt="2023-03-09T18:51:57.053" v="422" actId="1076"/>
          <ac:picMkLst>
            <pc:docMk/>
            <pc:sldMk cId="1541052161" sldId="328"/>
            <ac:picMk id="5" creationId="{E33C24E0-8D37-5E5B-3877-CF56754B6E7F}"/>
          </ac:picMkLst>
        </pc:picChg>
        <pc:picChg chg="mod">
          <ac:chgData name="Shen, Bingxin" userId="d35296ed-d2a7-4df9-954d-87a09facb6ef" providerId="ADAL" clId="{D6963226-0902-4627-A24C-6BEA8D3C6FAC}" dt="2023-03-10T14:17:46.025" v="749" actId="1076"/>
          <ac:picMkLst>
            <pc:docMk/>
            <pc:sldMk cId="1541052161" sldId="328"/>
            <ac:picMk id="4098" creationId="{714BEF01-21DA-0A88-F691-20FAD622D9BC}"/>
          </ac:picMkLst>
        </pc:picChg>
      </pc:sldChg>
      <pc:sldChg chg="addSp delSp modSp mod modAnim">
        <pc:chgData name="Shen, Bingxin" userId="d35296ed-d2a7-4df9-954d-87a09facb6ef" providerId="ADAL" clId="{D6963226-0902-4627-A24C-6BEA8D3C6FAC}" dt="2023-03-09T19:05:42.839" v="453"/>
        <pc:sldMkLst>
          <pc:docMk/>
          <pc:sldMk cId="2266061587" sldId="329"/>
        </pc:sldMkLst>
        <pc:spChg chg="add del">
          <ac:chgData name="Shen, Bingxin" userId="d35296ed-d2a7-4df9-954d-87a09facb6ef" providerId="ADAL" clId="{D6963226-0902-4627-A24C-6BEA8D3C6FAC}" dt="2023-03-09T19:05:05.764" v="442" actId="22"/>
          <ac:spMkLst>
            <pc:docMk/>
            <pc:sldMk cId="2266061587" sldId="329"/>
            <ac:spMk id="5" creationId="{3D54FE21-FFC0-C812-A80D-2A7A13FA0273}"/>
          </ac:spMkLst>
        </pc:spChg>
        <pc:picChg chg="add mod">
          <ac:chgData name="Shen, Bingxin" userId="d35296ed-d2a7-4df9-954d-87a09facb6ef" providerId="ADAL" clId="{D6963226-0902-4627-A24C-6BEA8D3C6FAC}" dt="2023-03-09T19:05:26.066" v="449" actId="1076"/>
          <ac:picMkLst>
            <pc:docMk/>
            <pc:sldMk cId="2266061587" sldId="329"/>
            <ac:picMk id="7" creationId="{40D73371-6B69-A2EE-19C6-2EE6A7F19F9F}"/>
          </ac:picMkLst>
        </pc:picChg>
      </pc:sldChg>
      <pc:sldChg chg="addSp delSp modSp mod delAnim modAnim">
        <pc:chgData name="Shen, Bingxin" userId="d35296ed-d2a7-4df9-954d-87a09facb6ef" providerId="ADAL" clId="{D6963226-0902-4627-A24C-6BEA8D3C6FAC}" dt="2023-03-09T19:09:17.146" v="477"/>
        <pc:sldMkLst>
          <pc:docMk/>
          <pc:sldMk cId="2228705994" sldId="330"/>
        </pc:sldMkLst>
        <pc:spChg chg="mod">
          <ac:chgData name="Shen, Bingxin" userId="d35296ed-d2a7-4df9-954d-87a09facb6ef" providerId="ADAL" clId="{D6963226-0902-4627-A24C-6BEA8D3C6FAC}" dt="2023-03-09T19:07:27.105" v="468" actId="20577"/>
          <ac:spMkLst>
            <pc:docMk/>
            <pc:sldMk cId="2228705994" sldId="330"/>
            <ac:spMk id="3" creationId="{4FF02CA0-9CE5-AF96-5AA3-4C3880712A5E}"/>
          </ac:spMkLst>
        </pc:spChg>
        <pc:picChg chg="add del mod">
          <ac:chgData name="Shen, Bingxin" userId="d35296ed-d2a7-4df9-954d-87a09facb6ef" providerId="ADAL" clId="{D6963226-0902-4627-A24C-6BEA8D3C6FAC}" dt="2023-03-09T19:06:11.504" v="457" actId="478"/>
          <ac:picMkLst>
            <pc:docMk/>
            <pc:sldMk cId="2228705994" sldId="330"/>
            <ac:picMk id="4" creationId="{A769EB62-D3F4-1EF7-EEDD-B924BB8F5BED}"/>
          </ac:picMkLst>
        </pc:picChg>
        <pc:picChg chg="add mod">
          <ac:chgData name="Shen, Bingxin" userId="d35296ed-d2a7-4df9-954d-87a09facb6ef" providerId="ADAL" clId="{D6963226-0902-4627-A24C-6BEA8D3C6FAC}" dt="2023-03-09T19:06:58.602" v="464" actId="1076"/>
          <ac:picMkLst>
            <pc:docMk/>
            <pc:sldMk cId="2228705994" sldId="330"/>
            <ac:picMk id="6" creationId="{41AC53B2-D90A-FF21-0ADB-3F43B7835344}"/>
          </ac:picMkLst>
        </pc:picChg>
      </pc:sldChg>
      <pc:sldChg chg="modNotesTx">
        <pc:chgData name="Shen, Bingxin" userId="d35296ed-d2a7-4df9-954d-87a09facb6ef" providerId="ADAL" clId="{D6963226-0902-4627-A24C-6BEA8D3C6FAC}" dt="2023-03-09T19:10:25.542" v="490" actId="20577"/>
        <pc:sldMkLst>
          <pc:docMk/>
          <pc:sldMk cId="2452530731" sldId="331"/>
        </pc:sldMkLst>
      </pc:sldChg>
      <pc:sldChg chg="addSp delSp modSp add mod modTransition delAnim modAnim modShow">
        <pc:chgData name="Shen, Bingxin" userId="d35296ed-d2a7-4df9-954d-87a09facb6ef" providerId="ADAL" clId="{D6963226-0902-4627-A24C-6BEA8D3C6FAC}" dt="2023-04-04T18:58:14.493" v="1025"/>
        <pc:sldMkLst>
          <pc:docMk/>
          <pc:sldMk cId="417971658" sldId="332"/>
        </pc:sldMkLst>
        <pc:spChg chg="mod">
          <ac:chgData name="Shen, Bingxin" userId="d35296ed-d2a7-4df9-954d-87a09facb6ef" providerId="ADAL" clId="{D6963226-0902-4627-A24C-6BEA8D3C6FAC}" dt="2023-04-04T18:30:22.396" v="1024" actId="6549"/>
          <ac:spMkLst>
            <pc:docMk/>
            <pc:sldMk cId="417971658" sldId="332"/>
            <ac:spMk id="2" creationId="{00000000-0000-0000-0000-000000000000}"/>
          </ac:spMkLst>
        </pc:spChg>
        <pc:spChg chg="del">
          <ac:chgData name="Shen, Bingxin" userId="d35296ed-d2a7-4df9-954d-87a09facb6ef" providerId="ADAL" clId="{D6963226-0902-4627-A24C-6BEA8D3C6FAC}" dt="2023-04-04T18:22:26.491" v="983" actId="478"/>
          <ac:spMkLst>
            <pc:docMk/>
            <pc:sldMk cId="417971658" sldId="332"/>
            <ac:spMk id="3" creationId="{00000000-0000-0000-0000-000000000000}"/>
          </ac:spMkLst>
        </pc:spChg>
        <pc:picChg chg="add mod">
          <ac:chgData name="Shen, Bingxin" userId="d35296ed-d2a7-4df9-954d-87a09facb6ef" providerId="ADAL" clId="{D6963226-0902-4627-A24C-6BEA8D3C6FAC}" dt="2023-04-04T18:29:32.733" v="1018" actId="14100"/>
          <ac:picMkLst>
            <pc:docMk/>
            <pc:sldMk cId="417971658" sldId="332"/>
            <ac:picMk id="5" creationId="{3F99E647-518C-53B2-3610-C13653F782D9}"/>
          </ac:picMkLst>
        </pc:picChg>
        <pc:picChg chg="del">
          <ac:chgData name="Shen, Bingxin" userId="d35296ed-d2a7-4df9-954d-87a09facb6ef" providerId="ADAL" clId="{D6963226-0902-4627-A24C-6BEA8D3C6FAC}" dt="2023-04-04T18:22:20.501" v="981" actId="478"/>
          <ac:picMkLst>
            <pc:docMk/>
            <pc:sldMk cId="417971658" sldId="332"/>
            <ac:picMk id="6" creationId="{FEB68597-4DA9-BF04-11C6-AA1F60B2B9B1}"/>
          </ac:picMkLst>
        </pc:picChg>
        <pc:picChg chg="del">
          <ac:chgData name="Shen, Bingxin" userId="d35296ed-d2a7-4df9-954d-87a09facb6ef" providerId="ADAL" clId="{D6963226-0902-4627-A24C-6BEA8D3C6FAC}" dt="2023-04-04T18:22:24.080" v="982" actId="478"/>
          <ac:picMkLst>
            <pc:docMk/>
            <pc:sldMk cId="417971658" sldId="332"/>
            <ac:picMk id="8" creationId="{D169005E-6BAB-1964-F292-C67A69F7A35D}"/>
          </ac:picMkLst>
        </pc:picChg>
        <pc:picChg chg="add mod">
          <ac:chgData name="Shen, Bingxin" userId="d35296ed-d2a7-4df9-954d-87a09facb6ef" providerId="ADAL" clId="{D6963226-0902-4627-A24C-6BEA8D3C6FAC}" dt="2023-04-04T18:29:44.325" v="1020" actId="108"/>
          <ac:picMkLst>
            <pc:docMk/>
            <pc:sldMk cId="417971658" sldId="332"/>
            <ac:picMk id="9" creationId="{DD305955-D082-30CD-187D-947451E32B17}"/>
          </ac:picMkLst>
        </pc:picChg>
      </pc:sldChg>
      <pc:sldMasterChg chg="modSldLayout">
        <pc:chgData name="Shen, Bingxin" userId="d35296ed-d2a7-4df9-954d-87a09facb6ef" providerId="ADAL" clId="{D6963226-0902-4627-A24C-6BEA8D3C6FAC}" dt="2023-03-15T19:44:48.242" v="805" actId="1076"/>
        <pc:sldMasterMkLst>
          <pc:docMk/>
          <pc:sldMasterMk cId="3981894172" sldId="2147484090"/>
        </pc:sldMasterMkLst>
        <pc:sldLayoutChg chg="addSp delSp modSp mod">
          <pc:chgData name="Shen, Bingxin" userId="d35296ed-d2a7-4df9-954d-87a09facb6ef" providerId="ADAL" clId="{D6963226-0902-4627-A24C-6BEA8D3C6FAC}" dt="2023-03-15T19:44:28.915" v="798" actId="478"/>
          <pc:sldLayoutMkLst>
            <pc:docMk/>
            <pc:sldMasterMk cId="3981894172" sldId="2147484090"/>
            <pc:sldLayoutMk cId="2677255027" sldId="2147484091"/>
          </pc:sldLayoutMkLst>
          <pc:spChg chg="del mod">
            <ac:chgData name="Shen, Bingxin" userId="d35296ed-d2a7-4df9-954d-87a09facb6ef" providerId="ADAL" clId="{D6963226-0902-4627-A24C-6BEA8D3C6FAC}" dt="2023-03-15T19:44:28.915" v="798" actId="478"/>
            <ac:spMkLst>
              <pc:docMk/>
              <pc:sldMasterMk cId="3981894172" sldId="2147484090"/>
              <pc:sldLayoutMk cId="2677255027" sldId="2147484091"/>
              <ac:spMk id="5" creationId="{00000000-0000-0000-0000-000000000000}"/>
            </ac:spMkLst>
          </pc:spChg>
          <pc:spChg chg="add mod">
            <ac:chgData name="Shen, Bingxin" userId="d35296ed-d2a7-4df9-954d-87a09facb6ef" providerId="ADAL" clId="{D6963226-0902-4627-A24C-6BEA8D3C6FAC}" dt="2023-03-15T19:44:13.096" v="795" actId="1076"/>
            <ac:spMkLst>
              <pc:docMk/>
              <pc:sldMasterMk cId="3981894172" sldId="2147484090"/>
              <pc:sldLayoutMk cId="2677255027" sldId="2147484091"/>
              <ac:spMk id="8" creationId="{DC747AB2-3BEC-555C-BA05-1C3006616D6C}"/>
            </ac:spMkLst>
          </pc:spChg>
          <pc:picChg chg="add mod modCrop">
            <ac:chgData name="Shen, Bingxin" userId="d35296ed-d2a7-4df9-954d-87a09facb6ef" providerId="ADAL" clId="{D6963226-0902-4627-A24C-6BEA8D3C6FAC}" dt="2023-03-15T19:41:51.558" v="750" actId="732"/>
            <ac:picMkLst>
              <pc:docMk/>
              <pc:sldMasterMk cId="3981894172" sldId="2147484090"/>
              <pc:sldLayoutMk cId="2677255027" sldId="2147484091"/>
              <ac:picMk id="7" creationId="{FF0FA4B0-2FAD-693F-6199-42DC7980055E}"/>
            </ac:picMkLst>
          </pc:picChg>
        </pc:sldLayoutChg>
        <pc:sldLayoutChg chg="addSp delSp modSp mod">
          <pc:chgData name="Shen, Bingxin" userId="d35296ed-d2a7-4df9-954d-87a09facb6ef" providerId="ADAL" clId="{D6963226-0902-4627-A24C-6BEA8D3C6FAC}" dt="2023-03-15T19:44:48.242" v="805" actId="1076"/>
          <pc:sldLayoutMkLst>
            <pc:docMk/>
            <pc:sldMasterMk cId="3981894172" sldId="2147484090"/>
            <pc:sldLayoutMk cId="3834592010" sldId="2147484092"/>
          </pc:sldLayoutMkLst>
          <pc:spChg chg="del mod">
            <ac:chgData name="Shen, Bingxin" userId="d35296ed-d2a7-4df9-954d-87a09facb6ef" providerId="ADAL" clId="{D6963226-0902-4627-A24C-6BEA8D3C6FAC}" dt="2023-03-15T19:44:24.427" v="797" actId="478"/>
            <ac:spMkLst>
              <pc:docMk/>
              <pc:sldMasterMk cId="3981894172" sldId="2147484090"/>
              <pc:sldLayoutMk cId="3834592010" sldId="2147484092"/>
              <ac:spMk id="5" creationId="{00000000-0000-0000-0000-000000000000}"/>
            </ac:spMkLst>
          </pc:spChg>
          <pc:spChg chg="add mod">
            <ac:chgData name="Shen, Bingxin" userId="d35296ed-d2a7-4df9-954d-87a09facb6ef" providerId="ADAL" clId="{D6963226-0902-4627-A24C-6BEA8D3C6FAC}" dt="2023-03-15T19:44:48.242" v="805" actId="1076"/>
            <ac:spMkLst>
              <pc:docMk/>
              <pc:sldMasterMk cId="3981894172" sldId="2147484090"/>
              <pc:sldLayoutMk cId="3834592010" sldId="2147484092"/>
              <ac:spMk id="8" creationId="{53C52678-CECF-D947-C70C-CA4FEDBB4FE1}"/>
            </ac:spMkLst>
          </pc:spChg>
          <pc:picChg chg="add mod modCrop">
            <ac:chgData name="Shen, Bingxin" userId="d35296ed-d2a7-4df9-954d-87a09facb6ef" providerId="ADAL" clId="{D6963226-0902-4627-A24C-6BEA8D3C6FAC}" dt="2023-03-15T19:42:42.836" v="778" actId="732"/>
            <ac:picMkLst>
              <pc:docMk/>
              <pc:sldMasterMk cId="3981894172" sldId="2147484090"/>
              <pc:sldLayoutMk cId="3834592010" sldId="2147484092"/>
              <ac:picMk id="7" creationId="{CFACEF68-3EC5-FC69-C6AB-A3A25554C17C}"/>
            </ac:picMkLst>
          </pc:pic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FC8E29-BD0E-48CC-A6A7-CA6D2B5EC171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0B76B8-EC31-4B49-870A-0A7EE0F86B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0032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0B76B8-EC31-4B49-870A-0A7EE0F86B3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0139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# for each line</a:t>
            </a:r>
          </a:p>
          <a:p>
            <a:r>
              <a:rPr lang="en-US" dirty="0"/>
              <a:t>“”” for</a:t>
            </a:r>
            <a:r>
              <a:rPr lang="en-US" baseline="0" dirty="0"/>
              <a:t> paragraph “””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0B76B8-EC31-4B49-870A-0A7EE0F86B3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3921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# for each line</a:t>
            </a:r>
          </a:p>
          <a:p>
            <a:r>
              <a:rPr lang="en-US" dirty="0"/>
              <a:t>“”” for</a:t>
            </a:r>
            <a:r>
              <a:rPr lang="en-US" baseline="0" dirty="0"/>
              <a:t> paragraph “””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0B76B8-EC31-4B49-870A-0A7EE0F86B3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1393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Most commonly, the initial documentation goes on for several lines, so a multi-line string delimiter is used (the triple quotes). Just for completeness of illustration in this program, another form of comment is also shown, a comment that starts with the symbol # and extends to the end of the line. The Python interpreter completely ignores this form of comment. Such a comment should only be included for better human understanding. Avoid making comments that do not really aid human understanding. (Do what I say, not what I did above.) Good introductory comment strings and appropriate names for the parts of your programs make fewer # symbol comments needed!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person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</a:t>
            </a:r>
            <a:r>
              <a:rPr lang="en-US" dirty="0"/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input</a:t>
            </a:r>
            <a:r>
              <a:rPr lang="en-US" dirty="0"/>
              <a:t>(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'Enter your name: '</a:t>
            </a:r>
            <a:r>
              <a:rPr lang="en-US" dirty="0"/>
              <a:t>)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print</a:t>
            </a:r>
            <a:r>
              <a:rPr lang="en-US" dirty="0"/>
              <a:t>(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'Hello'</a:t>
            </a:r>
            <a:r>
              <a:rPr lang="en-US" dirty="0"/>
              <a:t>, person)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0B76B8-EC31-4B49-870A-0A7EE0F86B3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6866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some 72,000 of them in the Python Package Index (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PyPI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and still growing constantly</a:t>
            </a:r>
          </a:p>
          <a:p>
            <a:pPr marL="0" marR="0">
              <a:spcBef>
                <a:spcPts val="1200"/>
              </a:spcBef>
              <a:spcAft>
                <a:spcPts val="1200"/>
              </a:spcAft>
            </a:pPr>
            <a:r>
              <a:rPr lang="en-US" sz="1800" b="1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Pandas</a:t>
            </a:r>
            <a:r>
              <a:rPr lang="en-US" sz="18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is a Python library that is used to analyze data.</a:t>
            </a:r>
            <a:endParaRPr lang="en-US" sz="1800" b="0" dirty="0">
              <a:effectLst/>
              <a:latin typeface="Times New Roman" panose="02020603050405020304" pitchFamily="18" charset="0"/>
              <a:ea typeface="DengXian" panose="02010600030101010101" pitchFamily="2" charset="-122"/>
              <a:cs typeface="+mn-cs"/>
            </a:endParaRPr>
          </a:p>
          <a:p>
            <a:pPr marL="0" marR="0">
              <a:spcBef>
                <a:spcPts val="1200"/>
              </a:spcBef>
              <a:spcAft>
                <a:spcPts val="1200"/>
              </a:spcAft>
            </a:pPr>
            <a:r>
              <a:rPr lang="en-US" sz="1800" b="1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Matplotlib</a:t>
            </a:r>
            <a:r>
              <a:rPr lang="en-US" sz="18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is another Python library that is used for graph plotting as a visualization utility.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0B76B8-EC31-4B49-870A-0A7EE0F86B3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8700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print(</a:t>
            </a:r>
            <a:r>
              <a:rPr lang="en-US" dirty="0" err="1"/>
              <a:t>df.shape</a:t>
            </a:r>
            <a:r>
              <a:rPr lang="en-US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0B76B8-EC31-4B49-870A-0A7EE0F86B3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3557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0B76B8-EC31-4B49-870A-0A7EE0F86B3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7489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0B76B8-EC31-4B49-870A-0A7EE0F86B3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5356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This is usually OK, since data sets can be very big, and removing a few rows will not have a big impact on the result.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0B76B8-EC31-4B49-870A-0A7EE0F86B3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8071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Scatter plots traditionally show your data up to 4 dimensions – X-axis, Y-axis, Size, and Color. Of course you can do more (transparency, movement, textures, etc.) but be careful you aren’t overloading your chart.</a:t>
            </a:r>
          </a:p>
          <a:p>
            <a:r>
              <a:rPr lang="en-US" dirty="0"/>
              <a:t>print(</a:t>
            </a:r>
            <a:r>
              <a:rPr lang="en-US" dirty="0" err="1"/>
              <a:t>new_df</a:t>
            </a:r>
            <a:r>
              <a:rPr lang="en-US" dirty="0"/>
              <a:t>['</a:t>
            </a:r>
            <a:r>
              <a:rPr lang="en-US" dirty="0" err="1"/>
              <a:t>Maxpulse</a:t>
            </a:r>
            <a:r>
              <a:rPr lang="en-US" dirty="0"/>
              <a:t>'].min())</a:t>
            </a:r>
          </a:p>
          <a:p>
            <a:r>
              <a:rPr lang="en-US" dirty="0"/>
              <a:t>print(</a:t>
            </a:r>
            <a:r>
              <a:rPr lang="en-US" dirty="0" err="1"/>
              <a:t>new_df</a:t>
            </a:r>
            <a:r>
              <a:rPr lang="en-US" dirty="0"/>
              <a:t>['</a:t>
            </a:r>
            <a:r>
              <a:rPr lang="en-US" dirty="0" err="1"/>
              <a:t>Maxpulse</a:t>
            </a:r>
            <a:r>
              <a:rPr lang="en-US" dirty="0"/>
              <a:t>'].max())</a:t>
            </a:r>
          </a:p>
          <a:p>
            <a:r>
              <a:rPr lang="en-US" dirty="0" err="1"/>
              <a:t>new_df.plot</a:t>
            </a:r>
            <a:r>
              <a:rPr lang="en-US" dirty="0"/>
              <a:t>(kind = 'scatter', x='Duration', y='Calories', s=</a:t>
            </a:r>
            <a:r>
              <a:rPr lang="en-US" dirty="0" err="1"/>
              <a:t>new_df</a:t>
            </a:r>
            <a:r>
              <a:rPr lang="en-US" dirty="0"/>
              <a:t>['</a:t>
            </a:r>
            <a:r>
              <a:rPr lang="en-US" dirty="0" err="1"/>
              <a:t>Maxpulse</a:t>
            </a:r>
            <a:r>
              <a:rPr lang="en-US" dirty="0"/>
              <a:t>’]-99, c='</a:t>
            </a:r>
            <a:r>
              <a:rPr lang="en-US" dirty="0" err="1"/>
              <a:t>Pulse',colormap</a:t>
            </a:r>
            <a:r>
              <a:rPr lang="en-US" dirty="0"/>
              <a:t>='cool');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0B76B8-EC31-4B49-870A-0A7EE0F86B36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3181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0B76B8-EC31-4B49-870A-0A7EE0F86B36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7973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dirty="0"/>
              <a:t>Your phone, car, fridge, what else can you think about?</a:t>
            </a:r>
          </a:p>
          <a:p>
            <a:pPr lvl="1"/>
            <a:r>
              <a:rPr lang="en-US" dirty="0"/>
              <a:t>Algorithm: R, MATLAB, Python, </a:t>
            </a:r>
          </a:p>
          <a:p>
            <a:pPr lvl="1"/>
            <a:r>
              <a:rPr lang="en-US" dirty="0"/>
              <a:t>C++, Java</a:t>
            </a:r>
          </a:p>
          <a:p>
            <a:pPr lvl="1"/>
            <a:r>
              <a:rPr lang="en-US" dirty="0"/>
              <a:t>Database: SQL</a:t>
            </a:r>
          </a:p>
          <a:p>
            <a:pPr lvl="1"/>
            <a:r>
              <a:rPr lang="en-US" dirty="0"/>
              <a:t>Web: html and </a:t>
            </a:r>
            <a:r>
              <a:rPr lang="en-US" dirty="0" err="1"/>
              <a:t>JavaScripts</a:t>
            </a:r>
            <a:endParaRPr lang="en-US" dirty="0"/>
          </a:p>
          <a:p>
            <a:pPr lvl="1"/>
            <a:r>
              <a:rPr lang="en-US" dirty="0"/>
              <a:t>And many </a:t>
            </a:r>
            <a:r>
              <a:rPr lang="en-US" dirty="0" err="1"/>
              <a:t>many</a:t>
            </a:r>
            <a:r>
              <a:rPr lang="en-US" dirty="0"/>
              <a:t> more!</a:t>
            </a:r>
          </a:p>
          <a:p>
            <a:pPr lvl="1"/>
            <a:r>
              <a:rPr lang="en-US" dirty="0"/>
              <a:t>Did any</a:t>
            </a:r>
            <a:r>
              <a:rPr lang="en-US" baseline="0" dirty="0"/>
              <a:t> one already learning this superpower to talk to the computers?</a:t>
            </a:r>
          </a:p>
          <a:p>
            <a:pPr lvl="1"/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Python is one of the easiest languages to learn and use, while at the same time being very powerful: It is one of the most used languages by highly productive professional programmers. Also Python is a free language! If you have your own computer, you can download it from the Internet....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0B76B8-EC31-4B49-870A-0A7EE0F86B3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4384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0B76B8-EC31-4B49-870A-0A7EE0F86B3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83527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0B76B8-EC31-4B49-870A-0A7EE0F86B3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9316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0B76B8-EC31-4B49-870A-0A7EE0F86B3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2762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0B76B8-EC31-4B49-870A-0A7EE0F86B3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2740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0B76B8-EC31-4B49-870A-0A7EE0F86B3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5990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0B76B8-EC31-4B49-870A-0A7EE0F86B3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26009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0B76B8-EC31-4B49-870A-0A7EE0F86B3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6099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50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pPr/>
              <a:t>4/4/2023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F0FA4B0-2FAD-693F-6199-42DC7980055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52384"/>
          <a:stretch/>
        </p:blipFill>
        <p:spPr>
          <a:xfrm>
            <a:off x="219322" y="6254569"/>
            <a:ext cx="2381003" cy="52712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C747AB2-3BEC-555C-BA05-1C3006616D6C}"/>
              </a:ext>
            </a:extLst>
          </p:cNvPr>
          <p:cNvSpPr txBox="1"/>
          <p:nvPr userDrawn="1"/>
        </p:nvSpPr>
        <p:spPr>
          <a:xfrm>
            <a:off x="2579687" y="6369470"/>
            <a:ext cx="2476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IT and PAN STEM</a:t>
            </a:r>
          </a:p>
        </p:txBody>
      </p:sp>
    </p:spTree>
    <p:extLst>
      <p:ext uri="{BB962C8B-B14F-4D97-AF65-F5344CB8AC3E}">
        <p14:creationId xmlns:p14="http://schemas.microsoft.com/office/powerpoint/2010/main" val="267725502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pPr/>
              <a:t>4/4/2023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50895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pPr/>
              <a:t>4/4/2023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862138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pPr/>
              <a:t>4/4/2023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3134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pPr/>
              <a:t>4/4/2023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610001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pPr/>
              <a:t>4/4/2023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41029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pPr/>
              <a:t>4/4/2023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70890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pPr/>
              <a:t>4/4/2023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44793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pPr/>
              <a:t>4/4/2023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FACEF68-3EC5-FC69-C6AB-A3A25554C17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52041" b="7727"/>
          <a:stretch/>
        </p:blipFill>
        <p:spPr>
          <a:xfrm>
            <a:off x="542925" y="6406487"/>
            <a:ext cx="1800225" cy="3651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3C52678-CECF-D947-C70C-CA4FEDBB4FE1}"/>
              </a:ext>
            </a:extLst>
          </p:cNvPr>
          <p:cNvSpPr txBox="1"/>
          <p:nvPr userDrawn="1"/>
        </p:nvSpPr>
        <p:spPr>
          <a:xfrm>
            <a:off x="2343150" y="6498097"/>
            <a:ext cx="24765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IT and PAN STEM</a:t>
            </a:r>
          </a:p>
        </p:txBody>
      </p:sp>
    </p:spTree>
    <p:extLst>
      <p:ext uri="{BB962C8B-B14F-4D97-AF65-F5344CB8AC3E}">
        <p14:creationId xmlns:p14="http://schemas.microsoft.com/office/powerpoint/2010/main" val="3834592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pPr/>
              <a:t>4/4/2023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54774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pPr/>
              <a:t>4/4/2023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668449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pPr/>
              <a:t>4/4/2023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940983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4/4/2023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69049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4/4/2023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323578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pPr/>
              <a:t>4/4/2023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271099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4/4/2023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81496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50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34D819-9F07-4261-B09B-9E467E5D9002}" type="datetimeFigureOut">
              <a:rPr lang="en-US" smtClean="0"/>
              <a:pPr/>
              <a:t>4/4/2023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71766878-3199-4EAB-94E7-2D6D11070E1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1894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91" r:id="rId1"/>
    <p:sldLayoutId id="2147484092" r:id="rId2"/>
    <p:sldLayoutId id="2147484093" r:id="rId3"/>
    <p:sldLayoutId id="2147484094" r:id="rId4"/>
    <p:sldLayoutId id="2147484095" r:id="rId5"/>
    <p:sldLayoutId id="2147484096" r:id="rId6"/>
    <p:sldLayoutId id="2147484097" r:id="rId7"/>
    <p:sldLayoutId id="2147484098" r:id="rId8"/>
    <p:sldLayoutId id="2147484099" r:id="rId9"/>
    <p:sldLayoutId id="2147484100" r:id="rId10"/>
    <p:sldLayoutId id="2147484101" r:id="rId11"/>
    <p:sldLayoutId id="2147484102" r:id="rId12"/>
    <p:sldLayoutId id="2147484103" r:id="rId13"/>
    <p:sldLayoutId id="2147484104" r:id="rId14"/>
    <p:sldLayoutId id="2147484105" r:id="rId15"/>
    <p:sldLayoutId id="214748410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https://www.w3schools.com/python/pandas/trypandas.asp?filename=demo_pandas_plot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python/trypython.asp?filename=demo_compiler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w3schools.com/python/" TargetMode="Externa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151099" y="1370384"/>
            <a:ext cx="7220199" cy="2392879"/>
          </a:xfrm>
        </p:spPr>
        <p:txBody>
          <a:bodyPr>
            <a:noAutofit/>
          </a:bodyPr>
          <a:lstStyle/>
          <a:p>
            <a:pPr algn="ctr"/>
            <a:r>
              <a:rPr lang="en-US" sz="5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Young Programmer </a:t>
            </a:r>
            <a:br>
              <a:rPr lang="en-US" sz="5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5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Challenge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62350" y="3957268"/>
            <a:ext cx="6508948" cy="1224314"/>
          </a:xfrm>
        </p:spPr>
        <p:txBody>
          <a:bodyPr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2000" b="1" dirty="0"/>
              <a:t>Instructor: Bingxin Shen, Ph.D.</a:t>
            </a:r>
          </a:p>
          <a:p>
            <a:pPr algn="ctr">
              <a:spcBef>
                <a:spcPts val="600"/>
              </a:spcBef>
            </a:pPr>
            <a:r>
              <a:rPr lang="en-US" sz="2000" b="1" dirty="0"/>
              <a:t>Teaching Assistants: Nitya Narayan and Will Liu</a:t>
            </a:r>
          </a:p>
          <a:p>
            <a:pPr algn="ctr">
              <a:spcBef>
                <a:spcPts val="600"/>
              </a:spcBef>
            </a:pPr>
            <a:r>
              <a:rPr lang="en-US" sz="2000" b="1" dirty="0"/>
              <a:t>GPS IT@BMS</a:t>
            </a:r>
          </a:p>
          <a:p>
            <a:pPr algn="ctr">
              <a:spcBef>
                <a:spcPts val="600"/>
              </a:spcBef>
            </a:pPr>
            <a:r>
              <a:rPr lang="en-US" sz="2000" b="1" dirty="0"/>
              <a:t>April 27, 2023</a:t>
            </a:r>
          </a:p>
          <a:p>
            <a:pPr algn="ctr">
              <a:spcBef>
                <a:spcPts val="600"/>
              </a:spcBef>
            </a:pPr>
            <a:endParaRPr lang="en-US" sz="2000" b="1" dirty="0"/>
          </a:p>
        </p:txBody>
      </p:sp>
      <p:pic>
        <p:nvPicPr>
          <p:cNvPr id="5" name="Picture 4" descr="A toy action figure&#10;&#10;Description automatically generated with low confidence">
            <a:extLst>
              <a:ext uri="{FF2B5EF4-FFF2-40B4-BE49-F238E27FC236}">
                <a16:creationId xmlns:a16="http://schemas.microsoft.com/office/drawing/2014/main" id="{82DC476F-CB5F-9D35-BF7B-BEE226561A1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945" r="28027"/>
          <a:stretch/>
        </p:blipFill>
        <p:spPr>
          <a:xfrm>
            <a:off x="627321" y="2093291"/>
            <a:ext cx="3391786" cy="3339945"/>
          </a:xfrm>
          <a:prstGeom prst="rect">
            <a:avLst/>
          </a:prstGeom>
        </p:spPr>
      </p:pic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73B44B29-C335-FCD0-3CF4-A65A5C0BC1B2}"/>
              </a:ext>
            </a:extLst>
          </p:cNvPr>
          <p:cNvSpPr/>
          <p:nvPr/>
        </p:nvSpPr>
        <p:spPr>
          <a:xfrm>
            <a:off x="1161043" y="1082017"/>
            <a:ext cx="2966733" cy="902498"/>
          </a:xfrm>
          <a:prstGeom prst="wedgeRoundRectCallout">
            <a:avLst>
              <a:gd name="adj1" fmla="val 27"/>
              <a:gd name="adj2" fmla="val 97875"/>
              <a:gd name="adj3" fmla="val 16667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Welcome!</a:t>
            </a:r>
          </a:p>
        </p:txBody>
      </p:sp>
    </p:spTree>
    <p:extLst>
      <p:ext uri="{BB962C8B-B14F-4D97-AF65-F5344CB8AC3E}">
        <p14:creationId xmlns:p14="http://schemas.microsoft.com/office/powerpoint/2010/main" val="2501320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1315" y="478078"/>
            <a:ext cx="11158787" cy="1726714"/>
          </a:xfrm>
        </p:spPr>
        <p:txBody>
          <a:bodyPr/>
          <a:lstStyle/>
          <a:p>
            <a:r>
              <a:rPr lang="en-US" dirty="0"/>
              <a:t>Try it yourself: Display String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853E76-C1C9-FABE-AE79-9532B0E989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450" y="1660412"/>
            <a:ext cx="10325100" cy="3867150"/>
          </a:xfrm>
          <a:prstGeom prst="rect">
            <a:avLst/>
          </a:prstGeom>
          <a:effectLst>
            <a:softEdge rad="114300"/>
          </a:effectLst>
        </p:spPr>
      </p:pic>
      <p:pic>
        <p:nvPicPr>
          <p:cNvPr id="4098" name="Picture 2" descr="Lego - Hello you digital">
            <a:extLst>
              <a:ext uri="{FF2B5EF4-FFF2-40B4-BE49-F238E27FC236}">
                <a16:creationId xmlns:a16="http://schemas.microsoft.com/office/drawing/2014/main" id="{AE6860CB-F785-2BEA-0765-305B77202E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9962" y="3387126"/>
            <a:ext cx="3064613" cy="1919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323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Display number (Optional)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7A62DC-4B9D-8E5A-FB38-7737317A0A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1678" y="1724025"/>
            <a:ext cx="10401300" cy="3867150"/>
          </a:xfrm>
          <a:prstGeom prst="rect">
            <a:avLst/>
          </a:prstGeom>
          <a:effectLst>
            <a:softEdge rad="101600"/>
          </a:effectLst>
        </p:spPr>
      </p:pic>
      <p:sp>
        <p:nvSpPr>
          <p:cNvPr id="10" name="Rectangle 9"/>
          <p:cNvSpPr/>
          <p:nvPr/>
        </p:nvSpPr>
        <p:spPr>
          <a:xfrm>
            <a:off x="1435732" y="3548743"/>
            <a:ext cx="4551984" cy="3133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9B8C874-D0DF-598F-37D8-4F3A78F7797E}"/>
              </a:ext>
            </a:extLst>
          </p:cNvPr>
          <p:cNvSpPr/>
          <p:nvPr/>
        </p:nvSpPr>
        <p:spPr>
          <a:xfrm>
            <a:off x="6641432" y="2863516"/>
            <a:ext cx="4684295" cy="35264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5E4E8CEF-7E80-4587-5423-D37C52C800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65878" y="3548743"/>
            <a:ext cx="2359849" cy="1854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18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Introduction to Programming</a:t>
            </a:r>
          </a:p>
          <a:p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Tools we use for today </a:t>
            </a:r>
          </a:p>
          <a:p>
            <a:r>
              <a:rPr lang="en-US" sz="3200" dirty="0"/>
              <a:t>Project 1: function &amp; parameters</a:t>
            </a:r>
          </a:p>
          <a:p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Project 2: data visualization</a:t>
            </a:r>
          </a:p>
          <a:p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Show your work!</a:t>
            </a:r>
          </a:p>
        </p:txBody>
      </p:sp>
    </p:spTree>
    <p:extLst>
      <p:ext uri="{BB962C8B-B14F-4D97-AF65-F5344CB8AC3E}">
        <p14:creationId xmlns:p14="http://schemas.microsoft.com/office/powerpoint/2010/main" val="2897566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8828" y="382385"/>
            <a:ext cx="10441172" cy="1492132"/>
          </a:xfrm>
        </p:spPr>
        <p:txBody>
          <a:bodyPr/>
          <a:lstStyle/>
          <a:p>
            <a:r>
              <a:rPr lang="en-US" dirty="0"/>
              <a:t>Function &amp; Parameters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8828" y="1499191"/>
            <a:ext cx="6570921" cy="4880344"/>
          </a:xfrm>
        </p:spPr>
        <p:txBody>
          <a:bodyPr>
            <a:noAutofit/>
          </a:bodyPr>
          <a:lstStyle/>
          <a:p>
            <a:r>
              <a:rPr lang="en-US" sz="2400" dirty="0"/>
              <a:t>How do you put an </a:t>
            </a:r>
            <a:r>
              <a:rPr lang="en-US" sz="24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elephant</a:t>
            </a:r>
            <a:r>
              <a:rPr lang="en-US" sz="2400" dirty="0"/>
              <a:t> into a fridge?</a:t>
            </a:r>
          </a:p>
          <a:p>
            <a:pPr lvl="1"/>
            <a:r>
              <a:rPr lang="en-US" sz="2400" dirty="0"/>
              <a:t>open the fridge</a:t>
            </a:r>
          </a:p>
          <a:p>
            <a:pPr lvl="1"/>
            <a:r>
              <a:rPr lang="en-US" sz="2400" dirty="0"/>
              <a:t>put in the </a:t>
            </a:r>
            <a:r>
              <a:rPr lang="en-US" sz="24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elephant</a:t>
            </a:r>
          </a:p>
          <a:p>
            <a:pPr lvl="1"/>
            <a:r>
              <a:rPr lang="en-US" sz="2400" dirty="0"/>
              <a:t>and close the door</a:t>
            </a:r>
          </a:p>
          <a:p>
            <a:pPr lvl="1"/>
            <a:endParaRPr lang="en-US" sz="2400" dirty="0"/>
          </a:p>
          <a:p>
            <a:r>
              <a:rPr lang="en-US" sz="2400" dirty="0"/>
              <a:t>How do you put a </a:t>
            </a:r>
            <a:r>
              <a:rPr lang="en-US" sz="24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giraffe</a:t>
            </a:r>
            <a:r>
              <a:rPr lang="en-US" sz="2400" dirty="0"/>
              <a:t> into a fridge? </a:t>
            </a:r>
          </a:p>
          <a:p>
            <a:pPr lvl="1"/>
            <a:r>
              <a:rPr lang="en-US" sz="2400" dirty="0"/>
              <a:t>open the fridge</a:t>
            </a:r>
          </a:p>
          <a:p>
            <a:pPr lvl="1"/>
            <a:r>
              <a:rPr lang="en-US" sz="2400" dirty="0"/>
              <a:t>put in the </a:t>
            </a:r>
            <a:r>
              <a:rPr lang="en-US" sz="24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giraffe</a:t>
            </a:r>
          </a:p>
          <a:p>
            <a:pPr lvl="1"/>
            <a:r>
              <a:rPr lang="en-US" sz="2400" dirty="0"/>
              <a:t>and close the door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7092752" y="3817833"/>
            <a:ext cx="4380614" cy="293702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softEdge rad="76200"/>
          </a:effectLst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function </a:t>
            </a:r>
            <a:r>
              <a:rPr lang="en-US" sz="2400" dirty="0" err="1"/>
              <a:t>PutAnimalInFridge</a:t>
            </a:r>
            <a:r>
              <a:rPr lang="en-US" sz="2400" dirty="0"/>
              <a:t>(</a:t>
            </a:r>
            <a:r>
              <a:rPr lang="en-US" sz="240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animal</a:t>
            </a:r>
            <a:r>
              <a:rPr lang="en-US" sz="2400" dirty="0"/>
              <a:t>) { </a:t>
            </a:r>
          </a:p>
          <a:p>
            <a:pPr lvl="1"/>
            <a:r>
              <a:rPr lang="en-US" sz="2400" dirty="0"/>
              <a:t>open the fridge</a:t>
            </a:r>
          </a:p>
          <a:p>
            <a:pPr lvl="1"/>
            <a:r>
              <a:rPr lang="en-US" sz="2400" dirty="0"/>
              <a:t>put in the </a:t>
            </a:r>
            <a:r>
              <a:rPr lang="en-US" sz="240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animal</a:t>
            </a:r>
          </a:p>
          <a:p>
            <a:pPr lvl="1"/>
            <a:r>
              <a:rPr lang="en-US" sz="2400" dirty="0"/>
              <a:t>and close the door</a:t>
            </a:r>
          </a:p>
          <a:p>
            <a:pPr marL="457200" lvl="1" indent="0">
              <a:buNone/>
            </a:pPr>
            <a:r>
              <a:rPr lang="en-US" sz="2400" dirty="0"/>
              <a:t>}</a:t>
            </a:r>
          </a:p>
        </p:txBody>
      </p:sp>
      <p:pic>
        <p:nvPicPr>
          <p:cNvPr id="5" name="Picture 2" descr="Elephant | Brickipedia | Fandom">
            <a:extLst>
              <a:ext uri="{FF2B5EF4-FFF2-40B4-BE49-F238E27FC236}">
                <a16:creationId xmlns:a16="http://schemas.microsoft.com/office/drawing/2014/main" id="{CE8990BF-346A-E5B1-E6D1-9D2DB64654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9941" y="1674848"/>
            <a:ext cx="2696616" cy="2142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932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 coded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224FED-2152-B8E2-9B45-488DE6C1C0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7"/>
          <a:stretch/>
        </p:blipFill>
        <p:spPr>
          <a:xfrm>
            <a:off x="1127051" y="1874517"/>
            <a:ext cx="10491640" cy="3184576"/>
          </a:xfrm>
          <a:prstGeom prst="rect">
            <a:avLst/>
          </a:prstGeom>
          <a:effectLst>
            <a:softEdge rad="101600"/>
          </a:effectLst>
        </p:spPr>
      </p:pic>
      <p:pic>
        <p:nvPicPr>
          <p:cNvPr id="4" name="Picture 2" descr="Elephant | Brickipedia | Fandom">
            <a:extLst>
              <a:ext uri="{FF2B5EF4-FFF2-40B4-BE49-F238E27FC236}">
                <a16:creationId xmlns:a16="http://schemas.microsoft.com/office/drawing/2014/main" id="{9521BD86-4E09-2EBC-B8C3-5565956171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4002" y="3898377"/>
            <a:ext cx="2696616" cy="2142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49731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0D7E949-CEF9-E720-7978-A25B4640F2A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54" r="51038" b="368"/>
          <a:stretch/>
        </p:blipFill>
        <p:spPr>
          <a:xfrm>
            <a:off x="1371601" y="1467293"/>
            <a:ext cx="7337392" cy="2051486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334A81D-0E8A-A772-22EB-B6D19401A8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447" r="4673"/>
          <a:stretch/>
        </p:blipFill>
        <p:spPr>
          <a:xfrm>
            <a:off x="1371600" y="3682025"/>
            <a:ext cx="6833937" cy="2178286"/>
          </a:xfrm>
          <a:prstGeom prst="rect">
            <a:avLst/>
          </a:prstGeom>
          <a:effectLst>
            <a:softEdge rad="88900"/>
          </a:effectLst>
        </p:spPr>
      </p:pic>
      <p:pic>
        <p:nvPicPr>
          <p:cNvPr id="6146" name="Picture 2" descr="Elephant | Brickipedia | Fandom">
            <a:extLst>
              <a:ext uri="{FF2B5EF4-FFF2-40B4-BE49-F238E27FC236}">
                <a16:creationId xmlns:a16="http://schemas.microsoft.com/office/drawing/2014/main" id="{ACD5A9B0-4290-6810-49D1-E0900309BF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4002" y="3898377"/>
            <a:ext cx="2696616" cy="2142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0309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1.1: Function </a:t>
            </a:r>
            <a:r>
              <a:rPr lang="en-US" dirty="0" err="1"/>
              <a:t>putAIF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5B4182-356B-484F-7DC5-636CE23A47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2" t="4010" r="51292"/>
          <a:stretch/>
        </p:blipFill>
        <p:spPr>
          <a:xfrm>
            <a:off x="1339702" y="1446028"/>
            <a:ext cx="7049386" cy="24036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F3FF4AB-BEE3-5DB6-9974-1E15897AA2B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/>
          <a:stretch/>
        </p:blipFill>
        <p:spPr>
          <a:xfrm>
            <a:off x="1312249" y="3849654"/>
            <a:ext cx="7326838" cy="2504045"/>
          </a:xfrm>
          <a:prstGeom prst="rect">
            <a:avLst/>
          </a:prstGeom>
          <a:effectLst>
            <a:softEdge rad="88900"/>
          </a:effectLst>
        </p:spPr>
      </p:pic>
      <p:pic>
        <p:nvPicPr>
          <p:cNvPr id="4" name="Picture 3" descr="A picture containing LEGO, toy&#10;&#10;Description automatically generated">
            <a:extLst>
              <a:ext uri="{FF2B5EF4-FFF2-40B4-BE49-F238E27FC236}">
                <a16:creationId xmlns:a16="http://schemas.microsoft.com/office/drawing/2014/main" id="{261A828A-9A5B-936E-AE8B-3D51A702F7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5257" y="3719701"/>
            <a:ext cx="4703904" cy="3135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2525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2776" y="144182"/>
            <a:ext cx="8596668" cy="1320800"/>
          </a:xfrm>
        </p:spPr>
        <p:txBody>
          <a:bodyPr/>
          <a:lstStyle/>
          <a:p>
            <a:r>
              <a:rPr lang="en-US" dirty="0"/>
              <a:t>Try it yourself: </a:t>
            </a:r>
            <a:br>
              <a:rPr lang="en-US" dirty="0"/>
            </a:br>
            <a:r>
              <a:rPr lang="en-US" dirty="0"/>
              <a:t>Project 1.2: Function </a:t>
            </a:r>
            <a:r>
              <a:rPr lang="en-US" dirty="0" err="1"/>
              <a:t>xplusy</a:t>
            </a:r>
            <a:r>
              <a:rPr lang="en-US" dirty="0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B68597-4DA9-BF04-11C6-AA1F60B2B9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5843"/>
          <a:stretch/>
        </p:blipFill>
        <p:spPr>
          <a:xfrm>
            <a:off x="1402682" y="1281426"/>
            <a:ext cx="7933824" cy="24423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169005E-6BAB-1964-F292-C67A69F7A3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918"/>
          <a:stretch/>
        </p:blipFill>
        <p:spPr>
          <a:xfrm>
            <a:off x="1402681" y="3794167"/>
            <a:ext cx="7933824" cy="2392163"/>
          </a:xfrm>
          <a:prstGeom prst="rect">
            <a:avLst/>
          </a:prstGeom>
          <a:effectLst>
            <a:softEdge rad="76200"/>
          </a:effectLst>
        </p:spPr>
      </p:pic>
    </p:spTree>
    <p:extLst>
      <p:ext uri="{BB962C8B-B14F-4D97-AF65-F5344CB8AC3E}">
        <p14:creationId xmlns:p14="http://schemas.microsoft.com/office/powerpoint/2010/main" val="1007883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2776" y="487082"/>
            <a:ext cx="8596668" cy="1320800"/>
          </a:xfrm>
        </p:spPr>
        <p:txBody>
          <a:bodyPr/>
          <a:lstStyle/>
          <a:p>
            <a:r>
              <a:rPr lang="en-US" dirty="0"/>
              <a:t>Try it yourself: </a:t>
            </a:r>
            <a:br>
              <a:rPr lang="en-US" dirty="0"/>
            </a:br>
            <a:r>
              <a:rPr lang="en-US" dirty="0"/>
              <a:t>Project 1.2: Function </a:t>
            </a:r>
            <a:r>
              <a:rPr lang="en-US" dirty="0" err="1"/>
              <a:t>myHello</a:t>
            </a:r>
            <a:r>
              <a:rPr lang="en-US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99E647-518C-53B2-3610-C13653F782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537" y="1807882"/>
            <a:ext cx="7344631" cy="232440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D305955-D082-30CD-187D-947451E32B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1537" y="4685620"/>
            <a:ext cx="6613762" cy="1138238"/>
          </a:xfrm>
          <a:prstGeom prst="rect">
            <a:avLst/>
          </a:prstGeom>
          <a:effectLst>
            <a:softEdge rad="76200"/>
          </a:effectLst>
        </p:spPr>
      </p:pic>
    </p:spTree>
    <p:extLst>
      <p:ext uri="{BB962C8B-B14F-4D97-AF65-F5344CB8AC3E}">
        <p14:creationId xmlns:p14="http://schemas.microsoft.com/office/powerpoint/2010/main" val="417971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Comments in python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270000"/>
            <a:ext cx="10178321" cy="3971580"/>
          </a:xfrm>
        </p:spPr>
        <p:txBody>
          <a:bodyPr>
            <a:normAutofit/>
          </a:bodyPr>
          <a:lstStyle/>
          <a:p>
            <a:r>
              <a:rPr lang="en-US" sz="2400" dirty="0"/>
              <a:t>Appropriate names are self-explanatory!</a:t>
            </a:r>
          </a:p>
          <a:p>
            <a:r>
              <a:rPr lang="en-US" sz="2400" dirty="0"/>
              <a:t>Comments can be included for better human understanding.</a:t>
            </a:r>
          </a:p>
          <a:p>
            <a:r>
              <a:rPr lang="en-US" sz="2400" dirty="0"/>
              <a:t>Triple quotes for multiple lines</a:t>
            </a:r>
          </a:p>
          <a:p>
            <a:r>
              <a:rPr lang="en-US" sz="2400" dirty="0"/>
              <a:t># for single line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8921" t="13867" r="3148" b="6214"/>
          <a:stretch/>
        </p:blipFill>
        <p:spPr>
          <a:xfrm>
            <a:off x="5765624" y="2371060"/>
            <a:ext cx="5962086" cy="4061637"/>
          </a:xfrm>
          <a:prstGeom prst="rect">
            <a:avLst/>
          </a:prstGeom>
          <a:effectLst>
            <a:softEdge rad="76200"/>
          </a:effectLst>
        </p:spPr>
      </p:pic>
      <p:pic>
        <p:nvPicPr>
          <p:cNvPr id="6" name="Picture 5" descr="A picture containing toy&#10;&#10;Description automatically generated">
            <a:extLst>
              <a:ext uri="{FF2B5EF4-FFF2-40B4-BE49-F238E27FC236}">
                <a16:creationId xmlns:a16="http://schemas.microsoft.com/office/drawing/2014/main" id="{4C594887-C5C5-10CB-4944-9320A80F49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1635013" y="3509336"/>
            <a:ext cx="3172932" cy="3172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3264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2273" y="683506"/>
            <a:ext cx="8596668" cy="1320800"/>
          </a:xfrm>
        </p:spPr>
        <p:txBody>
          <a:bodyPr/>
          <a:lstStyle/>
          <a:p>
            <a:r>
              <a:rPr lang="en-US" dirty="0"/>
              <a:t>Let’s welcome each other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2286001"/>
            <a:ext cx="4488244" cy="3593591"/>
          </a:xfrm>
        </p:spPr>
        <p:txBody>
          <a:bodyPr>
            <a:normAutofit/>
          </a:bodyPr>
          <a:lstStyle/>
          <a:p>
            <a:endParaRPr lang="en-US" sz="2800" dirty="0"/>
          </a:p>
        </p:txBody>
      </p:sp>
      <p:pic>
        <p:nvPicPr>
          <p:cNvPr id="1028" name="Picture 4" descr="Best Kids Movies 2020 - Sonic 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3762" y="191556"/>
            <a:ext cx="2616406" cy="3070227"/>
          </a:xfrm>
          <a:prstGeom prst="rect">
            <a:avLst/>
          </a:prstGeom>
          <a:noFill/>
          <a:effectLst>
            <a:softEdge rad="762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frozen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8942" y="191556"/>
            <a:ext cx="3070227" cy="3070227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Avatar: The Way Of Water' Makes History With $2 Billion Box Office">
            <a:extLst>
              <a:ext uri="{FF2B5EF4-FFF2-40B4-BE49-F238E27FC236}">
                <a16:creationId xmlns:a16="http://schemas.microsoft.com/office/drawing/2014/main" id="{49E906AF-B20F-495A-2134-9516017377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7672" y="3261783"/>
            <a:ext cx="2413117" cy="3329119"/>
          </a:xfrm>
          <a:prstGeom prst="rect">
            <a:avLst/>
          </a:prstGeom>
          <a:noFill/>
          <a:effectLst>
            <a:softEdge rad="889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Marvel Movies | Marvel Cinematic Universe (MCU) | Marvel Studios Films">
            <a:extLst>
              <a:ext uri="{FF2B5EF4-FFF2-40B4-BE49-F238E27FC236}">
                <a16:creationId xmlns:a16="http://schemas.microsoft.com/office/drawing/2014/main" id="{EB859899-84BB-01DC-125D-571020C4C5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303"/>
          <a:stretch/>
        </p:blipFill>
        <p:spPr bwMode="auto">
          <a:xfrm>
            <a:off x="6743763" y="3261783"/>
            <a:ext cx="2573910" cy="3329119"/>
          </a:xfrm>
          <a:prstGeom prst="rect">
            <a:avLst/>
          </a:prstGeom>
          <a:noFill/>
          <a:effectLst>
            <a:softEdge rad="762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LEGO® Batman™: DC Super Heroes | Games | LEGO DC | Official LEGO® Shop US">
            <a:extLst>
              <a:ext uri="{FF2B5EF4-FFF2-40B4-BE49-F238E27FC236}">
                <a16:creationId xmlns:a16="http://schemas.microsoft.com/office/drawing/2014/main" id="{984982EA-212C-8F73-632C-DEE9C7133E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138" y="4236084"/>
            <a:ext cx="3143803" cy="2354818"/>
          </a:xfrm>
          <a:prstGeom prst="rect">
            <a:avLst/>
          </a:prstGeom>
          <a:noFill/>
          <a:effectLst>
            <a:softEdge rad="2286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EDD3D135-EF78-A7FE-4A00-09ACB0656ACC}"/>
              </a:ext>
            </a:extLst>
          </p:cNvPr>
          <p:cNvSpPr/>
          <p:nvPr/>
        </p:nvSpPr>
        <p:spPr>
          <a:xfrm>
            <a:off x="377990" y="1905115"/>
            <a:ext cx="3676771" cy="761771"/>
          </a:xfrm>
          <a:prstGeom prst="wedgeRoundRectCallout">
            <a:avLst>
              <a:gd name="adj1" fmla="val -3154"/>
              <a:gd name="adj2" fmla="val 317011"/>
              <a:gd name="adj3" fmla="val 16667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/>
              <a:t>What is your </a:t>
            </a:r>
            <a:r>
              <a:rPr lang="en-US" sz="2800" b="1" dirty="0"/>
              <a:t>Name</a:t>
            </a:r>
            <a:r>
              <a:rPr lang="en-US" sz="2800" dirty="0"/>
              <a:t>?</a:t>
            </a:r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FB56FC66-00EB-DBA0-B94A-6E6B7E232F38}"/>
              </a:ext>
            </a:extLst>
          </p:cNvPr>
          <p:cNvSpPr/>
          <p:nvPr/>
        </p:nvSpPr>
        <p:spPr>
          <a:xfrm>
            <a:off x="2506668" y="2948581"/>
            <a:ext cx="3887009" cy="1108011"/>
          </a:xfrm>
          <a:prstGeom prst="wedgeRoundRectCallout">
            <a:avLst>
              <a:gd name="adj1" fmla="val 2489"/>
              <a:gd name="adj2" fmla="val 107471"/>
              <a:gd name="adj3" fmla="val 16667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/>
              <a:t>What is your most wanted </a:t>
            </a:r>
            <a:r>
              <a:rPr lang="en-US" sz="2800" b="1" dirty="0"/>
              <a:t>Superpower</a:t>
            </a:r>
            <a:r>
              <a:rPr lang="en-US" sz="28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107490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Introduction to Programming</a:t>
            </a:r>
          </a:p>
          <a:p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Tools we use for today </a:t>
            </a:r>
          </a:p>
          <a:p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Project 1: function &amp; parameters</a:t>
            </a:r>
          </a:p>
          <a:p>
            <a:r>
              <a:rPr lang="en-US" sz="3200" dirty="0"/>
              <a:t>Project 2: data visualization</a:t>
            </a:r>
          </a:p>
          <a:p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Show your work!</a:t>
            </a:r>
          </a:p>
        </p:txBody>
      </p:sp>
      <p:pic>
        <p:nvPicPr>
          <p:cNvPr id="5" name="Picture 4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F9330D98-244D-F75E-E9DB-BF3D79E8E7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0154"/>
          <a:stretch/>
        </p:blipFill>
        <p:spPr>
          <a:xfrm>
            <a:off x="6759900" y="1497122"/>
            <a:ext cx="5028204" cy="4469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5201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Library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Reuse functions</a:t>
            </a:r>
          </a:p>
          <a:p>
            <a:r>
              <a:rPr lang="en-US" sz="2800" dirty="0"/>
              <a:t>Preload data</a:t>
            </a:r>
          </a:p>
          <a:p>
            <a:r>
              <a:rPr lang="en-US" sz="2800" dirty="0"/>
              <a:t>Both above as a Library</a:t>
            </a:r>
          </a:p>
          <a:p>
            <a:endParaRPr lang="en-US" sz="2800" dirty="0"/>
          </a:p>
          <a:p>
            <a:endParaRPr lang="en-US" dirty="0"/>
          </a:p>
        </p:txBody>
      </p:sp>
      <p:pic>
        <p:nvPicPr>
          <p:cNvPr id="1028" name="Picture 4" descr="Python for data scienc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6701" y="3569654"/>
            <a:ext cx="5847967" cy="3140877"/>
          </a:xfrm>
          <a:prstGeom prst="rect">
            <a:avLst/>
          </a:prstGeom>
          <a:noFill/>
          <a:effectLst>
            <a:softEdge rad="889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The Library in Lego Form | bluesyemre">
            <a:extLst>
              <a:ext uri="{FF2B5EF4-FFF2-40B4-BE49-F238E27FC236}">
                <a16:creationId xmlns:a16="http://schemas.microsoft.com/office/drawing/2014/main" id="{2F6BB582-FFF6-7537-33DE-418F93069A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6701" y="399833"/>
            <a:ext cx="5847966" cy="3169821"/>
          </a:xfrm>
          <a:prstGeom prst="rect">
            <a:avLst/>
          </a:prstGeom>
          <a:noFill/>
          <a:effectLst>
            <a:softEdge rad="762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112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57D5D6-0CBE-3681-62B2-4D613F34DF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 the sample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9F5F81-7268-9B74-A6ED-E6AEF8C253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6618" y="1509825"/>
            <a:ext cx="10178322" cy="3593591"/>
          </a:xfrm>
        </p:spPr>
        <p:txBody>
          <a:bodyPr/>
          <a:lstStyle/>
          <a:p>
            <a:r>
              <a:rPr lang="en-US" sz="1800" u="sng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https://www.w3schools.com/python/pandas/trypandas.asp?filename=demo_pandas_plot</a:t>
            </a:r>
            <a:r>
              <a:rPr lang="en-US" sz="180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C25C6D-B804-20E5-014C-D1EE3B7CB7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28"/>
          <a:stretch/>
        </p:blipFill>
        <p:spPr>
          <a:xfrm>
            <a:off x="1488557" y="1954070"/>
            <a:ext cx="5153469" cy="13525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85F037D-FC6F-E28C-D56B-FF1CBE84C72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5901"/>
          <a:stretch/>
        </p:blipFill>
        <p:spPr>
          <a:xfrm>
            <a:off x="1488557" y="3429000"/>
            <a:ext cx="5410200" cy="2924508"/>
          </a:xfrm>
          <a:prstGeom prst="rect">
            <a:avLst/>
          </a:prstGeom>
          <a:effectLst>
            <a:softEdge rad="8890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2B058D5-1DE8-68AC-BC50-95306465AD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20696" y="3847164"/>
            <a:ext cx="4748171" cy="3159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7766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 all data points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2BC1D1-A0A6-ECF0-A9AF-571992FD5B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248" y="1467293"/>
            <a:ext cx="5587712" cy="42151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286E401-3198-35CA-095E-779DA29FF6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0839" y="1467293"/>
            <a:ext cx="5540116" cy="4215136"/>
          </a:xfrm>
          <a:prstGeom prst="rect">
            <a:avLst/>
          </a:prstGeom>
          <a:effectLst>
            <a:softEdge rad="50800"/>
          </a:effectLst>
        </p:spPr>
      </p:pic>
      <p:pic>
        <p:nvPicPr>
          <p:cNvPr id="6" name="Picture 5" descr="A picture containing toy, orange, decorated&#10;&#10;Description automatically generated">
            <a:extLst>
              <a:ext uri="{FF2B5EF4-FFF2-40B4-BE49-F238E27FC236}">
                <a16:creationId xmlns:a16="http://schemas.microsoft.com/office/drawing/2014/main" id="{3C769FB6-8018-3122-FE23-9EE8118AF9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6017" y="2535603"/>
            <a:ext cx="2369425" cy="3465212"/>
          </a:xfrm>
          <a:prstGeom prst="rect">
            <a:avLst/>
          </a:prstGeom>
        </p:spPr>
      </p:pic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78FEB0C4-4E74-EBCC-984E-220C66694D4A}"/>
              </a:ext>
            </a:extLst>
          </p:cNvPr>
          <p:cNvSpPr/>
          <p:nvPr/>
        </p:nvSpPr>
        <p:spPr>
          <a:xfrm>
            <a:off x="8771860" y="85060"/>
            <a:ext cx="2966733" cy="1562986"/>
          </a:xfrm>
          <a:prstGeom prst="wedgeRoundRectCallout">
            <a:avLst>
              <a:gd name="adj1" fmla="val -21476"/>
              <a:gd name="adj2" fmla="val 102636"/>
              <a:gd name="adj3" fmla="val 16667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Is the plot easy to understand?</a:t>
            </a:r>
          </a:p>
        </p:txBody>
      </p: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D6F1429A-CEDB-2750-2B74-FA79183E35AB}"/>
              </a:ext>
            </a:extLst>
          </p:cNvPr>
          <p:cNvSpPr/>
          <p:nvPr/>
        </p:nvSpPr>
        <p:spPr>
          <a:xfrm>
            <a:off x="3936141" y="1148907"/>
            <a:ext cx="2966733" cy="1562986"/>
          </a:xfrm>
          <a:prstGeom prst="wedgeRoundRectCallout">
            <a:avLst>
              <a:gd name="adj1" fmla="val 34433"/>
              <a:gd name="adj2" fmla="val 81548"/>
              <a:gd name="adj3" fmla="val 16667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Of course not!</a:t>
            </a:r>
          </a:p>
          <a:p>
            <a:pPr algn="ctr"/>
            <a:r>
              <a:rPr lang="en-US" sz="2800" dirty="0"/>
              <a:t>It is horrible!</a:t>
            </a:r>
          </a:p>
        </p:txBody>
      </p:sp>
    </p:spTree>
    <p:extLst>
      <p:ext uri="{BB962C8B-B14F-4D97-AF65-F5344CB8AC3E}">
        <p14:creationId xmlns:p14="http://schemas.microsoft.com/office/powerpoint/2010/main" val="285774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D03D6A1-07D5-6F9D-21FF-54E1036F3F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8670" y="3051854"/>
            <a:ext cx="5177475" cy="3733506"/>
          </a:xfrm>
          <a:prstGeom prst="rect">
            <a:avLst/>
          </a:prstGeom>
          <a:effectLst>
            <a:softEdge rad="2540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23F57CA-1571-E3EC-6537-5DF4FA99CF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561" y="93106"/>
            <a:ext cx="9338536" cy="1320800"/>
          </a:xfrm>
        </p:spPr>
        <p:txBody>
          <a:bodyPr/>
          <a:lstStyle/>
          <a:p>
            <a:r>
              <a:rPr lang="en-US" dirty="0"/>
              <a:t>Try it yourself: </a:t>
            </a:r>
            <a:br>
              <a:rPr lang="en-US" dirty="0"/>
            </a:br>
            <a:r>
              <a:rPr lang="en-US" dirty="0"/>
              <a:t>Project 2: data visualization – 2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F02CA0-9CE5-AF96-5AA3-4C3880712A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265274"/>
            <a:ext cx="7369444" cy="4614319"/>
          </a:xfrm>
        </p:spPr>
        <p:txBody>
          <a:bodyPr>
            <a:normAutofit/>
          </a:bodyPr>
          <a:lstStyle/>
          <a:p>
            <a:r>
              <a:rPr lang="en-US" sz="2400" dirty="0"/>
              <a:t>We will use </a:t>
            </a:r>
            <a:r>
              <a:rPr lang="en-US" sz="2400" b="1" dirty="0">
                <a:solidFill>
                  <a:schemeClr val="tx2"/>
                </a:solidFill>
              </a:rPr>
              <a:t>Duration</a:t>
            </a:r>
            <a:r>
              <a:rPr lang="en-US" sz="2400" dirty="0"/>
              <a:t> for the x-axis and </a:t>
            </a:r>
            <a:r>
              <a:rPr lang="en-US" sz="2400" b="1" dirty="0">
                <a:solidFill>
                  <a:schemeClr val="tx2"/>
                </a:solidFill>
              </a:rPr>
              <a:t>Calories</a:t>
            </a:r>
            <a:r>
              <a:rPr lang="en-US" sz="2400" dirty="0"/>
              <a:t> for the y-axis to create a Scatter plot.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9FE920-DEC8-6C47-465D-DCBA0C80C9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6897" y="2149106"/>
            <a:ext cx="7134225" cy="971550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C549B80-B79A-59A9-A089-423E9ED7C527}"/>
              </a:ext>
            </a:extLst>
          </p:cNvPr>
          <p:cNvSpPr/>
          <p:nvPr/>
        </p:nvSpPr>
        <p:spPr>
          <a:xfrm rot="5400000">
            <a:off x="3447187" y="5597495"/>
            <a:ext cx="742155" cy="271842"/>
          </a:xfrm>
          <a:prstGeom prst="roundRect">
            <a:avLst/>
          </a:prstGeom>
          <a:noFill/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81DD03E-C2E1-7452-8DA1-A95FB272387F}"/>
              </a:ext>
            </a:extLst>
          </p:cNvPr>
          <p:cNvSpPr/>
          <p:nvPr/>
        </p:nvSpPr>
        <p:spPr>
          <a:xfrm rot="8684546">
            <a:off x="2770093" y="4534472"/>
            <a:ext cx="4761473" cy="516680"/>
          </a:xfrm>
          <a:prstGeom prst="roundRect">
            <a:avLst/>
          </a:prstGeom>
          <a:solidFill>
            <a:schemeClr val="accent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picture containing toy, LEGO&#10;&#10;Description automatically generated">
            <a:extLst>
              <a:ext uri="{FF2B5EF4-FFF2-40B4-BE49-F238E27FC236}">
                <a16:creationId xmlns:a16="http://schemas.microsoft.com/office/drawing/2014/main" id="{F5B874D8-0DEF-9CEE-97FA-C8D2E97B818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0695" t="22453" r="23671"/>
          <a:stretch/>
        </p:blipFill>
        <p:spPr>
          <a:xfrm>
            <a:off x="641778" y="4367352"/>
            <a:ext cx="1782124" cy="2010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546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F57CA-1571-E3EC-6537-5DF4FA99CF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9391699" cy="1320800"/>
          </a:xfrm>
        </p:spPr>
        <p:txBody>
          <a:bodyPr/>
          <a:lstStyle/>
          <a:p>
            <a:r>
              <a:rPr lang="en-US" dirty="0"/>
              <a:t>Project 2: data visualization – 3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F02CA0-9CE5-AF96-5AA3-4C3880712A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265274"/>
            <a:ext cx="10178322" cy="4614319"/>
          </a:xfrm>
        </p:spPr>
        <p:txBody>
          <a:bodyPr>
            <a:normAutofit/>
          </a:bodyPr>
          <a:lstStyle/>
          <a:p>
            <a:r>
              <a:rPr lang="en-US" sz="2400" dirty="0"/>
              <a:t>Add color level using 3</a:t>
            </a:r>
            <a:r>
              <a:rPr lang="en-US" sz="2400" baseline="30000" dirty="0"/>
              <a:t>rd</a:t>
            </a:r>
            <a:r>
              <a:rPr lang="en-US" sz="2400" dirty="0"/>
              <a:t> variable </a:t>
            </a:r>
            <a:r>
              <a:rPr lang="en-US" sz="2400" b="1" dirty="0">
                <a:solidFill>
                  <a:schemeClr val="tx2"/>
                </a:solidFill>
              </a:rPr>
              <a:t>Pulse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C1FD00-E867-9113-1826-FAB28DFA9C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0481" y="1739088"/>
            <a:ext cx="8210550" cy="6000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A2D315-6117-E208-C496-4D6CF7B5BE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5747" y="2412482"/>
            <a:ext cx="6026348" cy="4402986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C848475-1983-A3A3-8B4E-B640A7B7D6C6}"/>
              </a:ext>
            </a:extLst>
          </p:cNvPr>
          <p:cNvSpPr/>
          <p:nvPr/>
        </p:nvSpPr>
        <p:spPr>
          <a:xfrm rot="5400000">
            <a:off x="3532809" y="5425969"/>
            <a:ext cx="742155" cy="271842"/>
          </a:xfrm>
          <a:prstGeom prst="roundRect">
            <a:avLst/>
          </a:prstGeom>
          <a:noFill/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picture containing LEGO, toy, white&#10;&#10;Description automatically generated">
            <a:extLst>
              <a:ext uri="{FF2B5EF4-FFF2-40B4-BE49-F238E27FC236}">
                <a16:creationId xmlns:a16="http://schemas.microsoft.com/office/drawing/2014/main" id="{895EFD98-7EB1-C7F8-F13D-49C66D3590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575" y="4024996"/>
            <a:ext cx="2331632" cy="2331632"/>
          </a:xfrm>
          <a:prstGeom prst="rect">
            <a:avLst/>
          </a:prstGeom>
        </p:spPr>
      </p:pic>
      <p:pic>
        <p:nvPicPr>
          <p:cNvPr id="10" name="Picture 9" descr="A picture containing toy, automaton&#10;&#10;Description automatically generated">
            <a:extLst>
              <a:ext uri="{FF2B5EF4-FFF2-40B4-BE49-F238E27FC236}">
                <a16:creationId xmlns:a16="http://schemas.microsoft.com/office/drawing/2014/main" id="{45897AE5-8B6E-AF16-5957-F128B803E2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99676" y="4695835"/>
            <a:ext cx="5434067" cy="1732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170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F57CA-1571-E3EC-6537-5DF4FA99CF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2: data visualization - colormap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F02CA0-9CE5-AF96-5AA3-4C3880712A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265274"/>
            <a:ext cx="10178322" cy="4614319"/>
          </a:xfrm>
        </p:spPr>
        <p:txBody>
          <a:bodyPr>
            <a:normAutofit/>
          </a:bodyPr>
          <a:lstStyle/>
          <a:p>
            <a:r>
              <a:rPr lang="en-US" sz="2400" dirty="0"/>
              <a:t>You can choose different colormap for better visualization</a:t>
            </a:r>
          </a:p>
        </p:txBody>
      </p:sp>
      <p:pic>
        <p:nvPicPr>
          <p:cNvPr id="4098" name="Picture 2" descr="Choosing Colormaps in Matplotlib — Matplotlib 3.7.1 documentation">
            <a:extLst>
              <a:ext uri="{FF2B5EF4-FFF2-40B4-BE49-F238E27FC236}">
                <a16:creationId xmlns:a16="http://schemas.microsoft.com/office/drawing/2014/main" id="{714BEF01-21DA-0A88-F691-20FAD622D9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32" t="8449" b="5809"/>
          <a:stretch/>
        </p:blipFill>
        <p:spPr bwMode="auto">
          <a:xfrm>
            <a:off x="875704" y="2629658"/>
            <a:ext cx="5465135" cy="3544444"/>
          </a:xfrm>
          <a:prstGeom prst="rect">
            <a:avLst/>
          </a:pr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C9FDB03-CA2D-3987-8CE3-191D22053B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3331" y="2286313"/>
            <a:ext cx="5491383" cy="4189302"/>
          </a:xfrm>
          <a:prstGeom prst="rect">
            <a:avLst/>
          </a:prstGeom>
          <a:effectLst>
            <a:softEdge rad="3810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4B14B88-7D0D-2D7E-ED81-8283246DBE5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012"/>
          <a:stretch/>
        </p:blipFill>
        <p:spPr>
          <a:xfrm>
            <a:off x="956930" y="1818167"/>
            <a:ext cx="10956518" cy="637954"/>
          </a:xfrm>
          <a:prstGeom prst="rect">
            <a:avLst/>
          </a:prstGeom>
          <a:effectLst>
            <a:softEdge rad="25400"/>
          </a:effectLst>
        </p:spPr>
      </p:pic>
      <p:pic>
        <p:nvPicPr>
          <p:cNvPr id="5" name="Picture 4" descr="A picture containing toy, automaton&#10;&#10;Description automatically generated">
            <a:extLst>
              <a:ext uri="{FF2B5EF4-FFF2-40B4-BE49-F238E27FC236}">
                <a16:creationId xmlns:a16="http://schemas.microsoft.com/office/drawing/2014/main" id="{E33C24E0-8D37-5E5B-3877-CF56754B6E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87097" y="382385"/>
            <a:ext cx="3047617" cy="971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0521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F57CA-1571-E3EC-6537-5DF4FA99CF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9391699" cy="1320800"/>
          </a:xfrm>
        </p:spPr>
        <p:txBody>
          <a:bodyPr/>
          <a:lstStyle/>
          <a:p>
            <a:r>
              <a:rPr lang="en-US" dirty="0"/>
              <a:t>Project 2: data visualization – 4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F02CA0-9CE5-AF96-5AA3-4C3880712A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265274"/>
            <a:ext cx="10178322" cy="4614319"/>
          </a:xfrm>
        </p:spPr>
        <p:txBody>
          <a:bodyPr>
            <a:normAutofit/>
          </a:bodyPr>
          <a:lstStyle/>
          <a:p>
            <a:r>
              <a:rPr lang="en-US" sz="2400" dirty="0"/>
              <a:t>Add size using 4</a:t>
            </a:r>
            <a:r>
              <a:rPr lang="en-US" sz="2400" baseline="30000" dirty="0"/>
              <a:t>th</a:t>
            </a:r>
            <a:r>
              <a:rPr lang="en-US" sz="2400" dirty="0"/>
              <a:t> variable </a:t>
            </a:r>
            <a:r>
              <a:rPr lang="en-US" sz="2400" b="1" dirty="0" err="1">
                <a:solidFill>
                  <a:schemeClr val="tx2"/>
                </a:solidFill>
              </a:rPr>
              <a:t>Maxpulse</a:t>
            </a:r>
            <a:endParaRPr lang="en-US" sz="2400" b="1" dirty="0">
              <a:solidFill>
                <a:schemeClr val="tx2"/>
              </a:solidFill>
            </a:endParaRPr>
          </a:p>
          <a:p>
            <a:endParaRPr lang="en-US" sz="2400" b="1" dirty="0">
              <a:solidFill>
                <a:schemeClr val="tx2"/>
              </a:solidFill>
            </a:endParaRPr>
          </a:p>
          <a:p>
            <a:endParaRPr lang="en-US" sz="1400" b="1" dirty="0">
              <a:solidFill>
                <a:schemeClr val="tx2"/>
              </a:solidFill>
            </a:endParaRPr>
          </a:p>
          <a:p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Check what caused the error in </a:t>
            </a:r>
            <a:r>
              <a:rPr lang="en-US" sz="2400" b="1" dirty="0" err="1">
                <a:solidFill>
                  <a:schemeClr val="tx2"/>
                </a:solidFill>
              </a:rPr>
              <a:t>Maxpulse</a:t>
            </a:r>
            <a:endParaRPr lang="en-US" sz="2400" b="1" dirty="0">
              <a:solidFill>
                <a:schemeClr val="tx2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496464D-D337-D4ED-CA7A-54F5AE1FC2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1677" y="3045296"/>
            <a:ext cx="3705225" cy="6477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806BB5A-344C-58B8-E734-FF28D7C659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5317" y="3781828"/>
            <a:ext cx="5162441" cy="2287495"/>
          </a:xfrm>
          <a:prstGeom prst="rect">
            <a:avLst/>
          </a:prstGeom>
          <a:effectLst>
            <a:softEdge rad="50800"/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11462AF-7FFB-1CA3-EC6D-588F03AB7C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1677" y="1764482"/>
            <a:ext cx="8393799" cy="564048"/>
          </a:xfrm>
          <a:prstGeom prst="rect">
            <a:avLst/>
          </a:prstGeom>
        </p:spPr>
      </p:pic>
      <p:pic>
        <p:nvPicPr>
          <p:cNvPr id="7" name="Picture 6" descr="A picture containing toy, dark&#10;&#10;Description automatically generated">
            <a:extLst>
              <a:ext uri="{FF2B5EF4-FFF2-40B4-BE49-F238E27FC236}">
                <a16:creationId xmlns:a16="http://schemas.microsoft.com/office/drawing/2014/main" id="{40D73371-6B69-A2EE-19C6-2EE6A7F19F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0033" y="1930400"/>
            <a:ext cx="6657109" cy="4160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061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F57CA-1571-E3EC-6537-5DF4FA99CF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9391699" cy="1320800"/>
          </a:xfrm>
        </p:spPr>
        <p:txBody>
          <a:bodyPr/>
          <a:lstStyle/>
          <a:p>
            <a:r>
              <a:rPr lang="en-US" dirty="0"/>
              <a:t>Project 2: data visualization – data cleaning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F02CA0-9CE5-AF96-5AA3-4C3880712A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265274"/>
            <a:ext cx="10178322" cy="4614319"/>
          </a:xfrm>
        </p:spPr>
        <p:txBody>
          <a:bodyPr>
            <a:normAutofit/>
          </a:bodyPr>
          <a:lstStyle/>
          <a:p>
            <a:pPr algn="l"/>
            <a:r>
              <a:rPr lang="en-US" sz="2400" dirty="0"/>
              <a:t>Bad data could be: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200" dirty="0"/>
              <a:t>Empty cells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200" dirty="0"/>
              <a:t>Data in the wrong format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200" dirty="0"/>
              <a:t>Wrong data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200" dirty="0"/>
              <a:t>Duplicates</a:t>
            </a:r>
            <a:endParaRPr lang="en-US" sz="2400" dirty="0"/>
          </a:p>
          <a:p>
            <a:r>
              <a:rPr lang="en-US" sz="2400" dirty="0"/>
              <a:t>Count the Empty Cells</a:t>
            </a:r>
          </a:p>
          <a:p>
            <a:endParaRPr lang="en-US" sz="2400" dirty="0"/>
          </a:p>
          <a:p>
            <a:r>
              <a:rPr lang="en-US" sz="2400" dirty="0"/>
              <a:t>Clean/remove the Empty Cells </a:t>
            </a:r>
            <a:endParaRPr lang="en-US" sz="2400" b="1" dirty="0">
              <a:solidFill>
                <a:schemeClr val="tx2"/>
              </a:solidFill>
            </a:endParaRPr>
          </a:p>
          <a:p>
            <a:endParaRPr lang="en-US" sz="2400" b="1" dirty="0">
              <a:solidFill>
                <a:schemeClr val="tx2"/>
              </a:solidFill>
            </a:endParaRPr>
          </a:p>
          <a:p>
            <a:endParaRPr lang="en-US" sz="2400" b="1" dirty="0">
              <a:solidFill>
                <a:schemeClr val="tx2"/>
              </a:solidFill>
            </a:endParaRPr>
          </a:p>
          <a:p>
            <a:endParaRPr lang="en-US" sz="1400" b="1" dirty="0">
              <a:solidFill>
                <a:schemeClr val="tx2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C2CA22D-5C65-3C3E-1FBF-6DD2978F5A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0150" y="4185130"/>
            <a:ext cx="3705333" cy="38937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30E5568-B5B0-980C-99D5-0951EE3715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3441" y="3592901"/>
            <a:ext cx="2019300" cy="1143000"/>
          </a:xfrm>
          <a:prstGeom prst="rect">
            <a:avLst/>
          </a:prstGeom>
          <a:effectLst>
            <a:softEdge rad="76200"/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FD3033B-9636-43DA-EEEE-84D462960A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7044" y="5096898"/>
            <a:ext cx="4458956" cy="1143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C0CA66D-8462-DB32-28F2-D08F8ABB4A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73441" y="5016463"/>
            <a:ext cx="2019300" cy="1152525"/>
          </a:xfrm>
          <a:prstGeom prst="rect">
            <a:avLst/>
          </a:prstGeom>
          <a:effectLst>
            <a:softEdge rad="76200"/>
          </a:effectLst>
        </p:spPr>
      </p:pic>
      <p:pic>
        <p:nvPicPr>
          <p:cNvPr id="6" name="Picture 5" descr="A toy figure holding a baseball bat&#10;&#10;Description automatically generated with low confidence">
            <a:extLst>
              <a:ext uri="{FF2B5EF4-FFF2-40B4-BE49-F238E27FC236}">
                <a16:creationId xmlns:a16="http://schemas.microsoft.com/office/drawing/2014/main" id="{41AC53B2-D90A-FF21-0ADB-3F43B78353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20299" y="191385"/>
            <a:ext cx="3652871" cy="2435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705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71DF4E5-E5B3-EB13-FE70-46CB8C8BA0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7142" y="2349794"/>
            <a:ext cx="5531728" cy="41854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23F57CA-1571-E3EC-6537-5DF4FA99CF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9391699" cy="1320800"/>
          </a:xfrm>
        </p:spPr>
        <p:txBody>
          <a:bodyPr/>
          <a:lstStyle/>
          <a:p>
            <a:r>
              <a:rPr lang="en-US" dirty="0"/>
              <a:t>Project 2: data visualization – 4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F02CA0-9CE5-AF96-5AA3-4C3880712A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265274"/>
            <a:ext cx="10178322" cy="4614319"/>
          </a:xfrm>
        </p:spPr>
        <p:txBody>
          <a:bodyPr>
            <a:normAutofit/>
          </a:bodyPr>
          <a:lstStyle/>
          <a:p>
            <a:r>
              <a:rPr lang="en-US" sz="2400" dirty="0"/>
              <a:t>Add size using 4</a:t>
            </a:r>
            <a:r>
              <a:rPr lang="en-US" sz="2400" baseline="30000" dirty="0"/>
              <a:t>th</a:t>
            </a:r>
            <a:r>
              <a:rPr lang="en-US" sz="2400" dirty="0"/>
              <a:t> variable </a:t>
            </a:r>
            <a:r>
              <a:rPr lang="en-US" sz="2400" b="1" dirty="0" err="1">
                <a:solidFill>
                  <a:schemeClr val="tx2"/>
                </a:solidFill>
              </a:rPr>
              <a:t>Maxpulse</a:t>
            </a:r>
            <a:endParaRPr lang="en-US" sz="2400" b="1" dirty="0">
              <a:solidFill>
                <a:schemeClr val="tx2"/>
              </a:solidFill>
            </a:endParaRPr>
          </a:p>
          <a:p>
            <a:endParaRPr lang="en-US" sz="2400" b="1" dirty="0">
              <a:solidFill>
                <a:schemeClr val="tx2"/>
              </a:solidFill>
            </a:endParaRPr>
          </a:p>
          <a:p>
            <a:endParaRPr lang="en-US" sz="2400" b="1" dirty="0">
              <a:solidFill>
                <a:schemeClr val="tx2"/>
              </a:solidFill>
            </a:endParaRPr>
          </a:p>
          <a:p>
            <a:endParaRPr lang="en-US" sz="1400" b="1" dirty="0">
              <a:solidFill>
                <a:schemeClr val="tx2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DA8E4F-F93A-738B-5E71-92107BC4D0B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322"/>
          <a:stretch/>
        </p:blipFill>
        <p:spPr>
          <a:xfrm>
            <a:off x="1186415" y="1786269"/>
            <a:ext cx="10575341" cy="563525"/>
          </a:xfrm>
          <a:prstGeom prst="rect">
            <a:avLst/>
          </a:prstGeom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50633B02-FCA6-07F7-0690-CB1754DDA0C5}"/>
              </a:ext>
            </a:extLst>
          </p:cNvPr>
          <p:cNvSpPr/>
          <p:nvPr/>
        </p:nvSpPr>
        <p:spPr>
          <a:xfrm rot="8341608">
            <a:off x="3223508" y="4154043"/>
            <a:ext cx="4301777" cy="574860"/>
          </a:xfrm>
          <a:prstGeom prst="roundRect">
            <a:avLst/>
          </a:prstGeom>
          <a:solidFill>
            <a:schemeClr val="accent1"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530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Introduction to Programming</a:t>
            </a:r>
          </a:p>
          <a:p>
            <a:r>
              <a:rPr lang="en-US" sz="3200" dirty="0"/>
              <a:t>Tools we use for today </a:t>
            </a:r>
          </a:p>
          <a:p>
            <a:r>
              <a:rPr lang="en-US" sz="3200" dirty="0"/>
              <a:t>Project 1: function &amp; parameters</a:t>
            </a:r>
          </a:p>
          <a:p>
            <a:r>
              <a:rPr lang="en-US" sz="3200" dirty="0"/>
              <a:t>Project 2: data visualization</a:t>
            </a:r>
          </a:p>
          <a:p>
            <a:r>
              <a:rPr lang="en-US" sz="3200" dirty="0"/>
              <a:t>Show your work!</a:t>
            </a:r>
          </a:p>
        </p:txBody>
      </p:sp>
      <p:pic>
        <p:nvPicPr>
          <p:cNvPr id="4" name="Picture 3" descr="A toy figure next to a computer&#10;&#10;Description automatically generated with low confidence">
            <a:extLst>
              <a:ext uri="{FF2B5EF4-FFF2-40B4-BE49-F238E27FC236}">
                <a16:creationId xmlns:a16="http://schemas.microsoft.com/office/drawing/2014/main" id="{A22DE6B8-5FE7-1BD9-7646-1EE19E94FF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0546" y="2598739"/>
            <a:ext cx="3649661" cy="3649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5222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Introduction to Programming</a:t>
            </a:r>
          </a:p>
          <a:p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Tools we use for today </a:t>
            </a:r>
          </a:p>
          <a:p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Project 1: function &amp; parameters</a:t>
            </a:r>
          </a:p>
          <a:p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Project 2: data visualization</a:t>
            </a:r>
          </a:p>
          <a:p>
            <a:r>
              <a:rPr lang="en-US" sz="3200" dirty="0"/>
              <a:t>Show your work! And Celebrate!</a:t>
            </a:r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E2D86FAF-651C-A98A-0B61-65D04148B9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4054" y="2547258"/>
            <a:ext cx="5359745" cy="3593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8363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68424" y="1400175"/>
            <a:ext cx="4789912" cy="2536667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Congratulations</a:t>
            </a:r>
            <a:br>
              <a:rPr lang="en-US" sz="4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4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Young BMS Programmers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67663" y="4144741"/>
            <a:ext cx="4490673" cy="1096899"/>
          </a:xfrm>
        </p:spPr>
        <p:txBody>
          <a:bodyPr>
            <a:normAutofit/>
          </a:bodyPr>
          <a:lstStyle/>
          <a:p>
            <a:r>
              <a:rPr lang="en-US" sz="2400" dirty="0"/>
              <a:t>Feel free to share all your future superpowers with us!</a:t>
            </a:r>
          </a:p>
          <a:p>
            <a:endParaRPr lang="en-US" sz="2400" dirty="0"/>
          </a:p>
        </p:txBody>
      </p: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AC530455-FE35-FC8F-432F-D03C5A7018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3203" y="1616360"/>
            <a:ext cx="3991134" cy="3841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6186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Introduction to Programming</a:t>
            </a:r>
          </a:p>
          <a:p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Tools we use for today </a:t>
            </a:r>
          </a:p>
          <a:p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Project 1: function &amp; parameters</a:t>
            </a:r>
          </a:p>
          <a:p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Project 2: data visualization</a:t>
            </a:r>
          </a:p>
          <a:p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Show your work!</a:t>
            </a:r>
          </a:p>
        </p:txBody>
      </p:sp>
      <p:pic>
        <p:nvPicPr>
          <p:cNvPr id="5" name="Picture 4" descr="A toy figure next to a computer&#10;&#10;Description automatically generated with low confidence">
            <a:extLst>
              <a:ext uri="{FF2B5EF4-FFF2-40B4-BE49-F238E27FC236}">
                <a16:creationId xmlns:a16="http://schemas.microsoft.com/office/drawing/2014/main" id="{A3583D89-5EE9-6806-927F-14FF372536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0546" y="2598739"/>
            <a:ext cx="3649661" cy="3649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7046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Programming?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1769327"/>
            <a:ext cx="10178322" cy="4110265"/>
          </a:xfrm>
        </p:spPr>
        <p:txBody>
          <a:bodyPr>
            <a:normAutofit/>
          </a:bodyPr>
          <a:lstStyle/>
          <a:p>
            <a:r>
              <a:rPr lang="en-US" sz="2400" b="1" i="1" dirty="0"/>
              <a:t>Programming</a:t>
            </a:r>
            <a:r>
              <a:rPr lang="en-US" sz="2400" dirty="0"/>
              <a:t> is the process of creating a set of instructions </a:t>
            </a:r>
          </a:p>
          <a:p>
            <a:r>
              <a:rPr lang="en-US" sz="2400" dirty="0"/>
              <a:t>Instructions to tell a computer how to perform a task in steps</a:t>
            </a:r>
          </a:p>
          <a:p>
            <a:r>
              <a:rPr lang="en-US" sz="2400" dirty="0"/>
              <a:t>Programming can be done using a variety of computer </a:t>
            </a:r>
            <a:r>
              <a:rPr lang="en-US" sz="2400" b="1" i="1" dirty="0"/>
              <a:t>languages</a:t>
            </a:r>
          </a:p>
        </p:txBody>
      </p:sp>
      <p:pic>
        <p:nvPicPr>
          <p:cNvPr id="1026" name="Picture 2" descr="Image result for programmi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7389" y="3507154"/>
            <a:ext cx="3431951" cy="2840893"/>
          </a:xfrm>
          <a:prstGeom prst="rect">
            <a:avLst/>
          </a:prstGeom>
          <a:effectLst>
            <a:softEdge rad="1143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Top Programming Languages To Choose in 2023">
            <a:extLst>
              <a:ext uri="{FF2B5EF4-FFF2-40B4-BE49-F238E27FC236}">
                <a16:creationId xmlns:a16="http://schemas.microsoft.com/office/drawing/2014/main" id="{C6E70341-489B-1439-4524-5F1C414026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66" b="3333"/>
          <a:stretch/>
        </p:blipFill>
        <p:spPr bwMode="auto">
          <a:xfrm>
            <a:off x="1157812" y="3271348"/>
            <a:ext cx="6229577" cy="3076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toy figure holding a sign&#10;&#10;Description automatically generated with low confidence">
            <a:extLst>
              <a:ext uri="{FF2B5EF4-FFF2-40B4-BE49-F238E27FC236}">
                <a16:creationId xmlns:a16="http://schemas.microsoft.com/office/drawing/2014/main" id="{EC10B85D-A395-6F93-06FA-7AF8DB4C49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74002" y="-32628"/>
            <a:ext cx="2143125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1831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do your parents do with programming at BMS?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3236" y="2630823"/>
            <a:ext cx="10178322" cy="2504490"/>
          </a:xfrm>
        </p:spPr>
        <p:txBody>
          <a:bodyPr>
            <a:normAutofit/>
          </a:bodyPr>
          <a:lstStyle/>
          <a:p>
            <a:r>
              <a:rPr lang="en-US" sz="2800" dirty="0"/>
              <a:t>Clinic trial study</a:t>
            </a:r>
          </a:p>
          <a:p>
            <a:r>
              <a:rPr lang="en-US" sz="2800" dirty="0"/>
              <a:t>Database management</a:t>
            </a:r>
          </a:p>
          <a:p>
            <a:r>
              <a:rPr lang="en-US" sz="2800" dirty="0"/>
              <a:t>Marketing and sales</a:t>
            </a:r>
          </a:p>
          <a:p>
            <a:r>
              <a:rPr lang="en-US" sz="2800" dirty="0"/>
              <a:t>And many </a:t>
            </a:r>
            <a:r>
              <a:rPr lang="en-US" sz="2800" dirty="0" err="1"/>
              <a:t>many</a:t>
            </a:r>
            <a:r>
              <a:rPr lang="en-US" sz="2800" dirty="0"/>
              <a:t> more!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4654577" y="2472023"/>
            <a:ext cx="5091595" cy="3987104"/>
            <a:chOff x="4989576" y="2307434"/>
            <a:chExt cx="5351322" cy="4280930"/>
          </a:xfrm>
        </p:grpSpPr>
        <p:grpSp>
          <p:nvGrpSpPr>
            <p:cNvPr id="10" name="Group 9"/>
            <p:cNvGrpSpPr/>
            <p:nvPr/>
          </p:nvGrpSpPr>
          <p:grpSpPr>
            <a:xfrm>
              <a:off x="5136994" y="2307434"/>
              <a:ext cx="5203904" cy="2852604"/>
              <a:chOff x="5136994" y="2307434"/>
              <a:chExt cx="5203904" cy="2852604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804344" y="2321418"/>
                <a:ext cx="2536554" cy="2399178"/>
              </a:xfrm>
              <a:prstGeom prst="rect">
                <a:avLst/>
              </a:prstGeom>
              <a:effectLst>
                <a:softEdge rad="50800"/>
              </a:effectLst>
            </p:spPr>
          </p:pic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136994" y="2307434"/>
                <a:ext cx="2475571" cy="2413162"/>
              </a:xfrm>
              <a:prstGeom prst="rect">
                <a:avLst/>
              </a:prstGeom>
              <a:effectLst>
                <a:softEdge rad="88900"/>
              </a:effectLst>
            </p:spPr>
          </p:pic>
          <p:sp>
            <p:nvSpPr>
              <p:cNvPr id="7" name="TextBox 6"/>
              <p:cNvSpPr txBox="1"/>
              <p:nvPr/>
            </p:nvSpPr>
            <p:spPr>
              <a:xfrm>
                <a:off x="5333412" y="4730442"/>
                <a:ext cx="5007485" cy="4295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chemeClr val="accent1"/>
                    </a:solidFill>
                  </a:rPr>
                  <a:t>Superpower to talk to dragons, snakes…</a:t>
                </a:r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>
              <a:off x="4989576" y="4945241"/>
              <a:ext cx="5092968" cy="1643123"/>
              <a:chOff x="4989576" y="4945241"/>
              <a:chExt cx="5092968" cy="1643123"/>
            </a:xfrm>
          </p:grpSpPr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067229" y="5082112"/>
                <a:ext cx="4015315" cy="1369385"/>
              </a:xfrm>
              <a:prstGeom prst="rect">
                <a:avLst/>
              </a:prstGeom>
              <a:effectLst>
                <a:softEdge rad="190500"/>
              </a:effectLst>
            </p:spPr>
          </p:pic>
          <p:pic>
            <p:nvPicPr>
              <p:cNvPr id="2052" name="Picture 4" descr="Image result for programmer logo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989576" y="4945241"/>
                <a:ext cx="1643123" cy="164312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pic>
        <p:nvPicPr>
          <p:cNvPr id="12" name="Picture 11" descr="A picture containing toy, LEGO&#10;&#10;Description automatically generated">
            <a:extLst>
              <a:ext uri="{FF2B5EF4-FFF2-40B4-BE49-F238E27FC236}">
                <a16:creationId xmlns:a16="http://schemas.microsoft.com/office/drawing/2014/main" id="{822FA068-CABD-0E35-FB3D-CEE26D6854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32730" y="67977"/>
            <a:ext cx="2203125" cy="2001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124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Introduction to Programming</a:t>
            </a:r>
          </a:p>
          <a:p>
            <a:r>
              <a:rPr lang="en-US" sz="3200" dirty="0"/>
              <a:t>Tools we use for today </a:t>
            </a:r>
          </a:p>
          <a:p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Project 1: function &amp; parameters</a:t>
            </a:r>
          </a:p>
          <a:p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Project 2: data visualization</a:t>
            </a:r>
          </a:p>
          <a:p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Show your work!</a:t>
            </a:r>
          </a:p>
        </p:txBody>
      </p:sp>
      <p:pic>
        <p:nvPicPr>
          <p:cNvPr id="4" name="Picture 3" descr="A picture containing tool, arranged&#10;&#10;Description automatically generated">
            <a:extLst>
              <a:ext uri="{FF2B5EF4-FFF2-40B4-BE49-F238E27FC236}">
                <a16:creationId xmlns:a16="http://schemas.microsoft.com/office/drawing/2014/main" id="{C6211E57-4274-9BFD-5FA8-E342B7FCB6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2094" y="3763926"/>
            <a:ext cx="4229432" cy="2620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7229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 ready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Log in to your laptop</a:t>
            </a:r>
          </a:p>
          <a:p>
            <a:r>
              <a:rPr lang="en-US" sz="2800" dirty="0"/>
              <a:t>Open the </a:t>
            </a:r>
            <a:r>
              <a:rPr lang="en-US" sz="2800" b="1" i="1" dirty="0" err="1"/>
              <a:t>HandoutNotes</a:t>
            </a:r>
            <a:r>
              <a:rPr lang="en-US" sz="2800" dirty="0"/>
              <a:t> on your desktop</a:t>
            </a:r>
          </a:p>
          <a:p>
            <a:r>
              <a:rPr lang="en-US" sz="2800" dirty="0"/>
              <a:t>Open a new window </a:t>
            </a:r>
          </a:p>
          <a:p>
            <a:pPr marL="0" indent="0">
              <a:buNone/>
            </a:pPr>
            <a:endParaRPr lang="en-US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4FA1AB-E24B-278C-1970-2828DF78F8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6708" y="3210189"/>
            <a:ext cx="1742246" cy="553737"/>
          </a:xfrm>
          <a:prstGeom prst="rect">
            <a:avLst/>
          </a:prstGeom>
        </p:spPr>
      </p:pic>
      <p:pic>
        <p:nvPicPr>
          <p:cNvPr id="6" name="Picture 5" descr="A picture containing tool, arranged&#10;&#10;Description automatically generated">
            <a:extLst>
              <a:ext uri="{FF2B5EF4-FFF2-40B4-BE49-F238E27FC236}">
                <a16:creationId xmlns:a16="http://schemas.microsoft.com/office/drawing/2014/main" id="{E8813444-D17E-44AE-E9D8-D768B0DB74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2094" y="3763926"/>
            <a:ext cx="4229432" cy="2620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0962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Online compiler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1285375"/>
            <a:ext cx="10803964" cy="261285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https://www.w3schools.com/python/trypython.asp?filename=demo_compiler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</a:p>
          <a:p>
            <a:endParaRPr lang="en-US" sz="12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6D1BA4-A618-9FC1-40B9-EC4BF99986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8167" y="1874517"/>
            <a:ext cx="9708875" cy="3634148"/>
          </a:xfrm>
          <a:prstGeom prst="rect">
            <a:avLst/>
          </a:prstGeom>
          <a:effectLst>
            <a:softEdge rad="76200"/>
          </a:effectLst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DA2FA5B-363A-F110-D527-380F2271BCA6}"/>
              </a:ext>
            </a:extLst>
          </p:cNvPr>
          <p:cNvSpPr txBox="1">
            <a:spLocks/>
          </p:cNvSpPr>
          <p:nvPr/>
        </p:nvSpPr>
        <p:spPr>
          <a:xfrm>
            <a:off x="1388036" y="5572625"/>
            <a:ext cx="10803964" cy="26128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If you are interested in keeping on learning Python, here are more online tutorials: </a:t>
            </a:r>
            <a:r>
              <a:rPr lang="en-US" sz="1800" dirty="0">
                <a:solidFill>
                  <a:schemeClr val="accent1">
                    <a:lumMod val="60000"/>
                    <a:lumOff val="40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https://www.w3schools.com/python/</a:t>
            </a:r>
            <a:r>
              <a:rPr lang="en-US" sz="1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68765202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Violet II">
      <a:dk1>
        <a:sysClr val="windowText" lastClr="000000"/>
      </a:dk1>
      <a:lt1>
        <a:sysClr val="window" lastClr="FFFFFF"/>
      </a:lt1>
      <a:dk2>
        <a:srgbClr val="632E62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23659B44-6E34-4CE8-8F0D-387DA79968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97661B80A5F1341B3F8237FAFCC4035" ma:contentTypeVersion="13" ma:contentTypeDescription="Create a new document." ma:contentTypeScope="" ma:versionID="02b1ef15f321d82e47e324005e64f521">
  <xsd:schema xmlns:xsd="http://www.w3.org/2001/XMLSchema" xmlns:xs="http://www.w3.org/2001/XMLSchema" xmlns:p="http://schemas.microsoft.com/office/2006/metadata/properties" xmlns:ns3="7d6dd3fb-7ed1-4ded-bb67-d5289b61d8d1" xmlns:ns4="1fc45431-1beb-4039-bca0-c815ad995e74" targetNamespace="http://schemas.microsoft.com/office/2006/metadata/properties" ma:root="true" ma:fieldsID="d83dfcba976683adaea28818bf0282c5" ns3:_="" ns4:_="">
    <xsd:import namespace="7d6dd3fb-7ed1-4ded-bb67-d5289b61d8d1"/>
    <xsd:import namespace="1fc45431-1beb-4039-bca0-c815ad995e74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MediaServiceGenerationTime" minOccurs="0"/>
                <xsd:element ref="ns3:MediaServiceEventHashCode" minOccurs="0"/>
                <xsd:element ref="ns3:MediaServiceLocation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d6dd3fb-7ed1-4ded-bb67-d5289b61d8d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fc45431-1beb-4039-bca0-c815ad995e74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FCA6000F-EACE-4718-B7EB-216FCA1C4F1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d6dd3fb-7ed1-4ded-bb67-d5289b61d8d1"/>
    <ds:schemaRef ds:uri="1fc45431-1beb-4039-bca0-c815ad995e7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99AD2CC-E66F-4E9A-8050-9E145C7CFF6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0175706-94B9-4027-BD08-5B9109F96524}">
  <ds:schemaRefs>
    <ds:schemaRef ds:uri="http://purl.org/dc/terms/"/>
    <ds:schemaRef ds:uri="1fc45431-1beb-4039-bca0-c815ad995e74"/>
    <ds:schemaRef ds:uri="http://schemas.microsoft.com/office/2006/documentManagement/types"/>
    <ds:schemaRef ds:uri="7d6dd3fb-7ed1-4ded-bb67-d5289b61d8d1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58553</TotalTime>
  <Words>1114</Words>
  <Application>Microsoft Office PowerPoint</Application>
  <PresentationFormat>Widescreen</PresentationFormat>
  <Paragraphs>169</Paragraphs>
  <Slides>31</Slides>
  <Notes>19</Notes>
  <HiddenSlides>4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8" baseType="lpstr">
      <vt:lpstr>Arial</vt:lpstr>
      <vt:lpstr>Calibri</vt:lpstr>
      <vt:lpstr>Gill Sans MT</vt:lpstr>
      <vt:lpstr>Times New Roman</vt:lpstr>
      <vt:lpstr>Trebuchet MS</vt:lpstr>
      <vt:lpstr>Wingdings 3</vt:lpstr>
      <vt:lpstr>Facet</vt:lpstr>
      <vt:lpstr>Young Programmer  Challenge</vt:lpstr>
      <vt:lpstr>Let’s welcome each other</vt:lpstr>
      <vt:lpstr>Agenda</vt:lpstr>
      <vt:lpstr>Agenda</vt:lpstr>
      <vt:lpstr>What is Programming?</vt:lpstr>
      <vt:lpstr>What do your parents do with programming at BMS?</vt:lpstr>
      <vt:lpstr>Agenda</vt:lpstr>
      <vt:lpstr>Get ready</vt:lpstr>
      <vt:lpstr>Python Online compiler</vt:lpstr>
      <vt:lpstr>Try it yourself: Display String</vt:lpstr>
      <vt:lpstr>Display number (Optional)</vt:lpstr>
      <vt:lpstr>Agenda</vt:lpstr>
      <vt:lpstr>Function &amp; Parameters</vt:lpstr>
      <vt:lpstr>Hard coded</vt:lpstr>
      <vt:lpstr>parameter</vt:lpstr>
      <vt:lpstr>Project 1.1: Function putAIF</vt:lpstr>
      <vt:lpstr>Try it yourself:  Project 1.2: Function xplusy </vt:lpstr>
      <vt:lpstr>Try it yourself:  Project 1.2: Function myHello </vt:lpstr>
      <vt:lpstr>Comments in python</vt:lpstr>
      <vt:lpstr>Agenda</vt:lpstr>
      <vt:lpstr>Library</vt:lpstr>
      <vt:lpstr>Load the sample data</vt:lpstr>
      <vt:lpstr>Plot all data points</vt:lpstr>
      <vt:lpstr>Try it yourself:  Project 2: data visualization – 2 variables</vt:lpstr>
      <vt:lpstr>Project 2: data visualization – 3 variables</vt:lpstr>
      <vt:lpstr>Project 2: data visualization - colormap</vt:lpstr>
      <vt:lpstr>Project 2: data visualization – 4 variables</vt:lpstr>
      <vt:lpstr>Project 2: data visualization – data cleaning</vt:lpstr>
      <vt:lpstr>Project 2: data visualization – 4 variables</vt:lpstr>
      <vt:lpstr>Agenda</vt:lpstr>
      <vt:lpstr>Congratulations Young BMS Programmers</vt:lpstr>
    </vt:vector>
  </TitlesOfParts>
  <Company>Bristol-Myers Squibb Company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Programming for kids</dc:title>
  <dc:creator>Shen, Bingxin</dc:creator>
  <cp:lastModifiedBy>Shen, Bingxin</cp:lastModifiedBy>
  <cp:revision>118</cp:revision>
  <dcterms:created xsi:type="dcterms:W3CDTF">2019-03-18T20:26:27Z</dcterms:created>
  <dcterms:modified xsi:type="dcterms:W3CDTF">2023-04-04T19:07:47Z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0x010100B97661B80A5F1341B3F8237FAFCC4035</vt:lpwstr>
  </property>
</Properties>
</file>